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6"/>
  </p:notesMasterIdLst>
  <p:sldIdLst>
    <p:sldId id="256" r:id="rId5"/>
  </p:sldIdLst>
  <p:sldSz cx="10688638" cy="756285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41" userDrawn="1">
          <p15:clr>
            <a:srgbClr val="A4A3A4"/>
          </p15:clr>
        </p15:guide>
        <p15:guide id="3" pos="6474" userDrawn="1">
          <p15:clr>
            <a:srgbClr val="A4A3A4"/>
          </p15:clr>
        </p15:guide>
        <p15:guide id="4" orient="horz" pos="2382">
          <p15:clr>
            <a:srgbClr val="A4A3A4"/>
          </p15:clr>
        </p15:guide>
        <p15:guide id="5" orient="horz" pos="4491" userDrawn="1">
          <p15:clr>
            <a:srgbClr val="A4A3A4"/>
          </p15:clr>
        </p15:guide>
        <p15:guide id="6" orient="horz" pos="12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C25"/>
    <a:srgbClr val="EA884D"/>
    <a:srgbClr val="B5B1A4"/>
    <a:srgbClr val="E36554"/>
    <a:srgbClr val="4CB589"/>
    <a:srgbClr val="9BC962"/>
    <a:srgbClr val="3D8A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FAD68-A5CF-45AF-AFE6-2D943AAA05CA}" v="2" dt="2025-06-13T07:13:50.056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977" autoAdjust="0"/>
    <p:restoredTop sz="93373" autoAdjust="0"/>
  </p:normalViewPr>
  <p:slideViewPr>
    <p:cSldViewPr snapToGrid="0" showGuides="1">
      <p:cViewPr varScale="1">
        <p:scale>
          <a:sx n="108" d="100"/>
          <a:sy n="108" d="100"/>
        </p:scale>
        <p:origin x="1866" y="120"/>
      </p:cViewPr>
      <p:guideLst>
        <p:guide pos="441"/>
        <p:guide pos="6474"/>
        <p:guide orient="horz" pos="2382"/>
        <p:guide orient="horz" pos="4491"/>
        <p:guide orient="horz" pos="12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wierskott, Uwe-GMOS" userId="be80f18b-0255-4762-9c94-cf38243f6bc5" providerId="ADAL" clId="{23FFAD68-A5CF-45AF-AFE6-2D943AAA05CA}"/>
    <pc:docChg chg="custSel modSld">
      <pc:chgData name="Schwierskott, Uwe-GMOS" userId="be80f18b-0255-4762-9c94-cf38243f6bc5" providerId="ADAL" clId="{23FFAD68-A5CF-45AF-AFE6-2D943AAA05CA}" dt="2025-06-13T07:13:54.136" v="75" actId="1076"/>
      <pc:docMkLst>
        <pc:docMk/>
      </pc:docMkLst>
      <pc:sldChg chg="addSp delSp modSp mod">
        <pc:chgData name="Schwierskott, Uwe-GMOS" userId="be80f18b-0255-4762-9c94-cf38243f6bc5" providerId="ADAL" clId="{23FFAD68-A5CF-45AF-AFE6-2D943AAA05CA}" dt="2025-06-13T07:13:54.136" v="75" actId="1076"/>
        <pc:sldMkLst>
          <pc:docMk/>
          <pc:sldMk cId="3937985456" sldId="256"/>
        </pc:sldMkLst>
        <pc:graphicFrameChg chg="modGraphic">
          <ac:chgData name="Schwierskott, Uwe-GMOS" userId="be80f18b-0255-4762-9c94-cf38243f6bc5" providerId="ADAL" clId="{23FFAD68-A5CF-45AF-AFE6-2D943AAA05CA}" dt="2025-06-13T07:13:26.164" v="72" actId="20577"/>
          <ac:graphicFrameMkLst>
            <pc:docMk/>
            <pc:sldMk cId="3937985456" sldId="256"/>
            <ac:graphicFrameMk id="174" creationId="{6C9C5FE7-B8A4-1A4D-B66B-059CF79B59BD}"/>
          </ac:graphicFrameMkLst>
        </pc:graphicFrameChg>
        <pc:picChg chg="add mod">
          <ac:chgData name="Schwierskott, Uwe-GMOS" userId="be80f18b-0255-4762-9c94-cf38243f6bc5" providerId="ADAL" clId="{23FFAD68-A5CF-45AF-AFE6-2D943AAA05CA}" dt="2025-06-13T07:08:51.970" v="2" actId="1076"/>
          <ac:picMkLst>
            <pc:docMk/>
            <pc:sldMk cId="3937985456" sldId="256"/>
            <ac:picMk id="2" creationId="{06B0A2B1-2A32-C096-F857-89866746972F}"/>
          </ac:picMkLst>
        </pc:picChg>
        <pc:picChg chg="add mod">
          <ac:chgData name="Schwierskott, Uwe-GMOS" userId="be80f18b-0255-4762-9c94-cf38243f6bc5" providerId="ADAL" clId="{23FFAD68-A5CF-45AF-AFE6-2D943AAA05CA}" dt="2025-06-13T07:13:54.136" v="75" actId="1076"/>
          <ac:picMkLst>
            <pc:docMk/>
            <pc:sldMk cId="3937985456" sldId="256"/>
            <ac:picMk id="7" creationId="{50AE0BE8-8EF2-7B42-8EF1-4DA46343A134}"/>
          </ac:picMkLst>
        </pc:picChg>
        <pc:picChg chg="del">
          <ac:chgData name="Schwierskott, Uwe-GMOS" userId="be80f18b-0255-4762-9c94-cf38243f6bc5" providerId="ADAL" clId="{23FFAD68-A5CF-45AF-AFE6-2D943AAA05CA}" dt="2025-06-13T07:13:37.844" v="73" actId="478"/>
          <ac:picMkLst>
            <pc:docMk/>
            <pc:sldMk cId="3937985456" sldId="256"/>
            <ac:picMk id="12" creationId="{99CE3922-AB1E-A793-9F09-70ED2F9E548D}"/>
          </ac:picMkLst>
        </pc:picChg>
        <pc:picChg chg="del">
          <ac:chgData name="Schwierskott, Uwe-GMOS" userId="be80f18b-0255-4762-9c94-cf38243f6bc5" providerId="ADAL" clId="{23FFAD68-A5CF-45AF-AFE6-2D943AAA05CA}" dt="2025-06-13T07:08:37.973" v="0" actId="478"/>
          <ac:picMkLst>
            <pc:docMk/>
            <pc:sldMk cId="3937985456" sldId="256"/>
            <ac:picMk id="13" creationId="{637395F1-C4F3-E9BD-F3F3-45B6686A69FD}"/>
          </ac:picMkLst>
        </pc:picChg>
      </pc:sldChg>
    </pc:docChg>
  </pc:docChgLst>
  <pc:docChgLst>
    <pc:chgData name="Schwierskott, Uwe-GMOS" userId="be80f18b-0255-4762-9c94-cf38243f6bc5" providerId="ADAL" clId="{B432EE88-7150-4D45-90A6-CF69D869E148}"/>
    <pc:docChg chg="modSld">
      <pc:chgData name="Schwierskott, Uwe-GMOS" userId="be80f18b-0255-4762-9c94-cf38243f6bc5" providerId="ADAL" clId="{B432EE88-7150-4D45-90A6-CF69D869E148}" dt="2025-06-04T07:28:33.581" v="32" actId="20577"/>
      <pc:docMkLst>
        <pc:docMk/>
      </pc:docMkLst>
      <pc:sldChg chg="modSp mod">
        <pc:chgData name="Schwierskott, Uwe-GMOS" userId="be80f18b-0255-4762-9c94-cf38243f6bc5" providerId="ADAL" clId="{B432EE88-7150-4D45-90A6-CF69D869E148}" dt="2025-06-04T07:28:33.581" v="32" actId="20577"/>
        <pc:sldMkLst>
          <pc:docMk/>
          <pc:sldMk cId="3937985456" sldId="256"/>
        </pc:sldMkLst>
        <pc:graphicFrameChg chg="modGraphic">
          <ac:chgData name="Schwierskott, Uwe-GMOS" userId="be80f18b-0255-4762-9c94-cf38243f6bc5" providerId="ADAL" clId="{B432EE88-7150-4D45-90A6-CF69D869E148}" dt="2025-06-04T07:28:33.581" v="32" actId="20577"/>
          <ac:graphicFrameMkLst>
            <pc:docMk/>
            <pc:sldMk cId="3937985456" sldId="256"/>
            <ac:graphicFrameMk id="174" creationId="{6C9C5FE7-B8A4-1A4D-B66B-059CF79B59BD}"/>
          </ac:graphicFrameMkLst>
        </pc:graphicFrameChg>
      </pc:sldChg>
    </pc:docChg>
  </pc:docChgLst>
  <pc:docChgLst>
    <pc:chgData name="Schwierskott, Uwe-GMOS" userId="be80f18b-0255-4762-9c94-cf38243f6bc5" providerId="ADAL" clId="{83086D0A-1616-4534-BD29-7B00DC969630}"/>
    <pc:docChg chg="custSel modSld">
      <pc:chgData name="Schwierskott, Uwe-GMOS" userId="be80f18b-0255-4762-9c94-cf38243f6bc5" providerId="ADAL" clId="{83086D0A-1616-4534-BD29-7B00DC969630}" dt="2025-06-04T07:16:44.888" v="475" actId="478"/>
      <pc:docMkLst>
        <pc:docMk/>
      </pc:docMkLst>
      <pc:sldChg chg="addSp delSp modSp mod">
        <pc:chgData name="Schwierskott, Uwe-GMOS" userId="be80f18b-0255-4762-9c94-cf38243f6bc5" providerId="ADAL" clId="{83086D0A-1616-4534-BD29-7B00DC969630}" dt="2025-06-04T07:16:44.888" v="475" actId="478"/>
        <pc:sldMkLst>
          <pc:docMk/>
          <pc:sldMk cId="3937985456" sldId="256"/>
        </pc:sldMkLst>
        <pc:graphicFrameChg chg="mod modGraphic">
          <ac:chgData name="Schwierskott, Uwe-GMOS" userId="be80f18b-0255-4762-9c94-cf38243f6bc5" providerId="ADAL" clId="{83086D0A-1616-4534-BD29-7B00DC969630}" dt="2025-06-04T07:14:28.666" v="463"/>
          <ac:graphicFrameMkLst>
            <pc:docMk/>
            <pc:sldMk cId="3937985456" sldId="256"/>
            <ac:graphicFrameMk id="174" creationId="{6C9C5FE7-B8A4-1A4D-B66B-059CF79B59BD}"/>
          </ac:graphicFrameMkLst>
        </pc:graphicFrameChg>
        <pc:picChg chg="del mod">
          <ac:chgData name="Schwierskott, Uwe-GMOS" userId="be80f18b-0255-4762-9c94-cf38243f6bc5" providerId="ADAL" clId="{83086D0A-1616-4534-BD29-7B00DC969630}" dt="2025-06-04T07:16:44.888" v="475" actId="478"/>
          <ac:picMkLst>
            <pc:docMk/>
            <pc:sldMk cId="3937985456" sldId="256"/>
            <ac:picMk id="2" creationId="{10678357-B76C-5DED-9D9B-FB3AB95EC976}"/>
          </ac:picMkLst>
        </pc:picChg>
        <pc:picChg chg="add mod">
          <ac:chgData name="Schwierskott, Uwe-GMOS" userId="be80f18b-0255-4762-9c94-cf38243f6bc5" providerId="ADAL" clId="{83086D0A-1616-4534-BD29-7B00DC969630}" dt="2025-06-04T07:15:16.481" v="465" actId="1076"/>
          <ac:picMkLst>
            <pc:docMk/>
            <pc:sldMk cId="3937985456" sldId="256"/>
            <ac:picMk id="4" creationId="{CDBAB271-DB4A-3024-1ABF-FD5A6E36E00E}"/>
          </ac:picMkLst>
        </pc:picChg>
        <pc:picChg chg="add mod">
          <ac:chgData name="Schwierskott, Uwe-GMOS" userId="be80f18b-0255-4762-9c94-cf38243f6bc5" providerId="ADAL" clId="{83086D0A-1616-4534-BD29-7B00DC969630}" dt="2025-06-04T07:16:08.180" v="470" actId="1076"/>
          <ac:picMkLst>
            <pc:docMk/>
            <pc:sldMk cId="3937985456" sldId="256"/>
            <ac:picMk id="6" creationId="{AF15EEB8-472E-4F34-F831-EC84054656F2}"/>
          </ac:picMkLst>
        </pc:picChg>
        <pc:picChg chg="del mod">
          <ac:chgData name="Schwierskott, Uwe-GMOS" userId="be80f18b-0255-4762-9c94-cf38243f6bc5" providerId="ADAL" clId="{83086D0A-1616-4534-BD29-7B00DC969630}" dt="2025-06-04T07:16:42.450" v="474" actId="478"/>
          <ac:picMkLst>
            <pc:docMk/>
            <pc:sldMk cId="3937985456" sldId="256"/>
            <ac:picMk id="7" creationId="{268D06B1-DE9B-73B4-39CA-844A41DCED20}"/>
          </ac:picMkLst>
        </pc:picChg>
        <pc:picChg chg="del mod">
          <ac:chgData name="Schwierskott, Uwe-GMOS" userId="be80f18b-0255-4762-9c94-cf38243f6bc5" providerId="ADAL" clId="{83086D0A-1616-4534-BD29-7B00DC969630}" dt="2025-06-04T07:16:40.154" v="473" actId="478"/>
          <ac:picMkLst>
            <pc:docMk/>
            <pc:sldMk cId="3937985456" sldId="256"/>
            <ac:picMk id="11" creationId="{86E432A0-E23F-2396-ABEA-97762F69A250}"/>
          </ac:picMkLst>
        </pc:picChg>
        <pc:picChg chg="add mod">
          <ac:chgData name="Schwierskott, Uwe-GMOS" userId="be80f18b-0255-4762-9c94-cf38243f6bc5" providerId="ADAL" clId="{83086D0A-1616-4534-BD29-7B00DC969630}" dt="2025-06-04T07:16:22.973" v="472" actId="1076"/>
          <ac:picMkLst>
            <pc:docMk/>
            <pc:sldMk cId="3937985456" sldId="256"/>
            <ac:picMk id="17" creationId="{A21468EA-1A47-6A18-B29B-0415A1CA574C}"/>
          </ac:picMkLst>
        </pc:picChg>
        <pc:picChg chg="mod">
          <ac:chgData name="Schwierskott, Uwe-GMOS" userId="be80f18b-0255-4762-9c94-cf38243f6bc5" providerId="ADAL" clId="{83086D0A-1616-4534-BD29-7B00DC969630}" dt="2025-06-04T07:15:34.668" v="467" actId="1076"/>
          <ac:picMkLst>
            <pc:docMk/>
            <pc:sldMk cId="3937985456" sldId="256"/>
            <ac:picMk id="35" creationId="{CB52673C-C4BC-7570-66C1-7551B8753E6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7BFD3-1C10-47A5-AC03-F8BC2B25699A}" type="datetimeFigureOut">
              <a:rPr lang="de-CH" smtClean="0"/>
              <a:t>13.06.2025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89050" y="1162050"/>
            <a:ext cx="4432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B09A6-9294-427C-A0C0-2F5FC454E45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084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B09A6-9294-427C-A0C0-2F5FC454E450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102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0384F-569A-4CAB-BBC9-43D5489A2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4805" y="7024634"/>
            <a:ext cx="2404944" cy="402652"/>
          </a:xfrm>
          <a:prstGeom prst="rect">
            <a:avLst/>
          </a:prstGeom>
        </p:spPr>
        <p:txBody>
          <a:bodyPr/>
          <a:lstStyle/>
          <a:p>
            <a:fld id="{8B2E2214-F40A-4AAB-B1B1-2B56782FBD9F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67CC9-ACFC-48DC-B6A3-4B9635D9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0612" y="7009643"/>
            <a:ext cx="3607415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11E87-C9F0-401C-8FAD-1DD7EE58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8850" y="7009643"/>
            <a:ext cx="2404944" cy="402652"/>
          </a:xfrm>
          <a:prstGeom prst="rect">
            <a:avLst/>
          </a:prstGeom>
        </p:spPr>
        <p:txBody>
          <a:bodyPr/>
          <a:lstStyle/>
          <a:p>
            <a:fld id="{2581CD92-87ED-4866-A0A8-BAEEC87AD8B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316ECC-D020-4A73-BDF5-76F9082513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5400" y="2904728"/>
            <a:ext cx="8857839" cy="35921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E1E8D52-AE88-427E-95AA-AF481B70D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5400" y="2310074"/>
            <a:ext cx="8857839" cy="19994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96" cap="all" baseline="0">
                <a:latin typeface="Maax" panose="02000506000000020003" pitchFamily="50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3778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C1AF317-2B10-FA41-B836-35C5FB56E9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345" y="6992344"/>
            <a:ext cx="1876444" cy="2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3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1008400" rtl="0" eaLnBrk="1" latinLnBrk="0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100" indent="-252100" algn="l" defTabSz="1008400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3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2pPr>
      <a:lvl3pPr marL="12605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3pPr>
      <a:lvl4pPr marL="1764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9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31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emf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>
            <a:extLst>
              <a:ext uri="{FF2B5EF4-FFF2-40B4-BE49-F238E27FC236}">
                <a16:creationId xmlns:a16="http://schemas.microsoft.com/office/drawing/2014/main" id="{3D658C4E-5C93-4E40-836C-3070736D02F2}"/>
              </a:ext>
            </a:extLst>
          </p:cNvPr>
          <p:cNvSpPr txBox="1">
            <a:spLocks/>
          </p:cNvSpPr>
          <p:nvPr/>
        </p:nvSpPr>
        <p:spPr>
          <a:xfrm>
            <a:off x="594545" y="572799"/>
            <a:ext cx="7544838" cy="689945"/>
          </a:xfrm>
          <a:prstGeom prst="rect">
            <a:avLst/>
          </a:prstGeom>
        </p:spPr>
        <p:txBody>
          <a:bodyPr/>
          <a:lstStyle>
            <a:lvl1pPr algn="l" defTabSz="1008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dirty="0">
                <a:latin typeface="Syntax Com Roman" panose="020D0502030503020204" pitchFamily="34" charset="77"/>
              </a:rPr>
              <a:t>MENÜPLAN </a:t>
            </a:r>
            <a:r>
              <a:rPr lang="de-CH" sz="4000" b="1" spc="50" dirty="0">
                <a:solidFill>
                  <a:srgbClr val="B5B1A4"/>
                </a:solidFill>
                <a:latin typeface="Syntax Com Roman" panose="020D0502030503020204" pitchFamily="34" charset="77"/>
              </a:rPr>
              <a:t>16</a:t>
            </a:r>
            <a:r>
              <a:rPr lang="de-CH" sz="4000" spc="50" dirty="0">
                <a:solidFill>
                  <a:srgbClr val="B5B1A4"/>
                </a:solidFill>
                <a:latin typeface="Syntax Com Roman" panose="020D0502030503020204" pitchFamily="34" charset="77"/>
              </a:rPr>
              <a:t>.06.</a:t>
            </a:r>
            <a:r>
              <a:rPr lang="de-CH" sz="4000" dirty="0">
                <a:solidFill>
                  <a:srgbClr val="B5B1A4"/>
                </a:solidFill>
                <a:latin typeface="Syntax Com Roman" panose="020D0502030503020204" pitchFamily="34" charset="77"/>
              </a:rPr>
              <a:t>-22.06.2024</a:t>
            </a:r>
            <a:endParaRPr lang="en-US" sz="4000" spc="50" dirty="0"/>
          </a:p>
        </p:txBody>
      </p:sp>
      <p:cxnSp>
        <p:nvCxnSpPr>
          <p:cNvPr id="159" name="Straight Connector 7">
            <a:extLst>
              <a:ext uri="{FF2B5EF4-FFF2-40B4-BE49-F238E27FC236}">
                <a16:creationId xmlns:a16="http://schemas.microsoft.com/office/drawing/2014/main" id="{63AA9AE9-A36B-B54D-A4DD-3EBCFE8E60FB}"/>
              </a:ext>
            </a:extLst>
          </p:cNvPr>
          <p:cNvCxnSpPr>
            <a:cxnSpLocks/>
          </p:cNvCxnSpPr>
          <p:nvPr/>
        </p:nvCxnSpPr>
        <p:spPr>
          <a:xfrm>
            <a:off x="5572919" y="1672046"/>
            <a:ext cx="0" cy="48432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7">
            <a:extLst>
              <a:ext uri="{FF2B5EF4-FFF2-40B4-BE49-F238E27FC236}">
                <a16:creationId xmlns:a16="http://schemas.microsoft.com/office/drawing/2014/main" id="{71403412-7F49-2B40-9209-DCBAD3E5EA81}"/>
              </a:ext>
            </a:extLst>
          </p:cNvPr>
          <p:cNvCxnSpPr>
            <a:cxnSpLocks/>
          </p:cNvCxnSpPr>
          <p:nvPr/>
        </p:nvCxnSpPr>
        <p:spPr>
          <a:xfrm>
            <a:off x="7935119" y="1584960"/>
            <a:ext cx="0" cy="47819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Graphic 41">
            <a:extLst>
              <a:ext uri="{FF2B5EF4-FFF2-40B4-BE49-F238E27FC236}">
                <a16:creationId xmlns:a16="http://schemas.microsoft.com/office/drawing/2014/main" id="{8C97D8CD-1600-764D-8529-D78AB8854C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4575" y="7051207"/>
            <a:ext cx="114222" cy="114222"/>
          </a:xfrm>
          <a:prstGeom prst="rect">
            <a:avLst/>
          </a:prstGeom>
        </p:spPr>
      </p:pic>
      <p:pic>
        <p:nvPicPr>
          <p:cNvPr id="79" name="Graphic 42">
            <a:extLst>
              <a:ext uri="{FF2B5EF4-FFF2-40B4-BE49-F238E27FC236}">
                <a16:creationId xmlns:a16="http://schemas.microsoft.com/office/drawing/2014/main" id="{9F4B1555-1E65-6244-857C-BA634E82628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86" y="6893192"/>
            <a:ext cx="228412" cy="76137"/>
          </a:xfrm>
          <a:prstGeom prst="rect">
            <a:avLst/>
          </a:prstGeom>
        </p:spPr>
      </p:pic>
      <p:pic>
        <p:nvPicPr>
          <p:cNvPr id="80" name="Graphic 43">
            <a:extLst>
              <a:ext uri="{FF2B5EF4-FFF2-40B4-BE49-F238E27FC236}">
                <a16:creationId xmlns:a16="http://schemas.microsoft.com/office/drawing/2014/main" id="{D0DF83BE-6F26-D849-8774-0F2F4397DC7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76932" y="6873518"/>
            <a:ext cx="114598" cy="150614"/>
          </a:xfrm>
          <a:prstGeom prst="rect">
            <a:avLst/>
          </a:prstGeom>
        </p:spPr>
      </p:pic>
      <p:pic>
        <p:nvPicPr>
          <p:cNvPr id="81" name="Graphic 44">
            <a:extLst>
              <a:ext uri="{FF2B5EF4-FFF2-40B4-BE49-F238E27FC236}">
                <a16:creationId xmlns:a16="http://schemas.microsoft.com/office/drawing/2014/main" id="{A9EA1AB9-12CC-C243-B800-4485795F2AA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57404" y="6884175"/>
            <a:ext cx="170809" cy="112374"/>
          </a:xfrm>
          <a:prstGeom prst="rect">
            <a:avLst/>
          </a:prstGeom>
        </p:spPr>
      </p:pic>
      <p:pic>
        <p:nvPicPr>
          <p:cNvPr id="82" name="Graphic 45">
            <a:extLst>
              <a:ext uri="{FF2B5EF4-FFF2-40B4-BE49-F238E27FC236}">
                <a16:creationId xmlns:a16="http://schemas.microsoft.com/office/drawing/2014/main" id="{B8FC31AC-81DC-4E46-8836-0570559BC08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19741" y="6887924"/>
            <a:ext cx="146069" cy="104335"/>
          </a:xfrm>
          <a:prstGeom prst="rect">
            <a:avLst/>
          </a:prstGeom>
        </p:spPr>
      </p:pic>
      <p:pic>
        <p:nvPicPr>
          <p:cNvPr id="83" name="Graphic 46">
            <a:extLst>
              <a:ext uri="{FF2B5EF4-FFF2-40B4-BE49-F238E27FC236}">
                <a16:creationId xmlns:a16="http://schemas.microsoft.com/office/drawing/2014/main" id="{22704EDC-63DB-9448-8D13-A551A09934A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57406" y="7060059"/>
            <a:ext cx="170808" cy="89013"/>
          </a:xfrm>
          <a:prstGeom prst="rect">
            <a:avLst/>
          </a:prstGeom>
        </p:spPr>
      </p:pic>
      <p:pic>
        <p:nvPicPr>
          <p:cNvPr id="102" name="Graphic 47">
            <a:extLst>
              <a:ext uri="{FF2B5EF4-FFF2-40B4-BE49-F238E27FC236}">
                <a16:creationId xmlns:a16="http://schemas.microsoft.com/office/drawing/2014/main" id="{9F30415E-418C-2140-883D-9C770C3BF4B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5628" y="7064487"/>
            <a:ext cx="178263" cy="149093"/>
          </a:xfrm>
          <a:prstGeom prst="rect">
            <a:avLst/>
          </a:prstGeom>
        </p:spPr>
      </p:pic>
      <p:pic>
        <p:nvPicPr>
          <p:cNvPr id="113" name="Graphic 48">
            <a:extLst>
              <a:ext uri="{FF2B5EF4-FFF2-40B4-BE49-F238E27FC236}">
                <a16:creationId xmlns:a16="http://schemas.microsoft.com/office/drawing/2014/main" id="{5FA9223D-813A-324F-9B89-67D8F56CA14D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41930" y="6877674"/>
            <a:ext cx="141806" cy="99264"/>
          </a:xfrm>
          <a:prstGeom prst="rect">
            <a:avLst/>
          </a:prstGeom>
        </p:spPr>
      </p:pic>
      <p:pic>
        <p:nvPicPr>
          <p:cNvPr id="116" name="Graphic 49">
            <a:extLst>
              <a:ext uri="{FF2B5EF4-FFF2-40B4-BE49-F238E27FC236}">
                <a16:creationId xmlns:a16="http://schemas.microsoft.com/office/drawing/2014/main" id="{C7FF69EB-EF68-324C-ABC2-217CF0E00BD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584520" y="7036921"/>
            <a:ext cx="114599" cy="157573"/>
          </a:xfrm>
          <a:prstGeom prst="rect">
            <a:avLst/>
          </a:prstGeom>
        </p:spPr>
      </p:pic>
      <p:pic>
        <p:nvPicPr>
          <p:cNvPr id="117" name="Graphic 50">
            <a:extLst>
              <a:ext uri="{FF2B5EF4-FFF2-40B4-BE49-F238E27FC236}">
                <a16:creationId xmlns:a16="http://schemas.microsoft.com/office/drawing/2014/main" id="{6A9F3B83-5575-A547-BE05-2CE8C5A44EE7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703213" y="7059224"/>
            <a:ext cx="171844" cy="108455"/>
          </a:xfrm>
          <a:prstGeom prst="rect">
            <a:avLst/>
          </a:prstGeom>
        </p:spPr>
      </p:pic>
      <p:sp>
        <p:nvSpPr>
          <p:cNvPr id="118" name="Rectangle 51">
            <a:extLst>
              <a:ext uri="{FF2B5EF4-FFF2-40B4-BE49-F238E27FC236}">
                <a16:creationId xmlns:a16="http://schemas.microsoft.com/office/drawing/2014/main" id="{1C2B3573-6267-774D-8E33-59AD889FCCDF}"/>
              </a:ext>
            </a:extLst>
          </p:cNvPr>
          <p:cNvSpPr/>
          <p:nvPr/>
        </p:nvSpPr>
        <p:spPr>
          <a:xfrm>
            <a:off x="1058656" y="6878913"/>
            <a:ext cx="482504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 err="1">
                <a:latin typeface="Syntax Com Roman" panose="020D0502030503020204" pitchFamily="34" charset="77"/>
              </a:rPr>
              <a:t>Vegetarisch</a:t>
            </a:r>
            <a:endParaRPr lang="en-US" sz="750" dirty="0">
              <a:latin typeface="Syntax Com Roman" panose="020D0502030503020204" pitchFamily="34" charset="77"/>
            </a:endParaRPr>
          </a:p>
        </p:txBody>
      </p:sp>
      <p:sp>
        <p:nvSpPr>
          <p:cNvPr id="119" name="Rectangle 52">
            <a:extLst>
              <a:ext uri="{FF2B5EF4-FFF2-40B4-BE49-F238E27FC236}">
                <a16:creationId xmlns:a16="http://schemas.microsoft.com/office/drawing/2014/main" id="{7667D797-3F9C-2C40-88FA-2509A69794DC}"/>
              </a:ext>
            </a:extLst>
          </p:cNvPr>
          <p:cNvSpPr/>
          <p:nvPr/>
        </p:nvSpPr>
        <p:spPr>
          <a:xfrm>
            <a:off x="1058656" y="7054702"/>
            <a:ext cx="412488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>
                <a:latin typeface="Syntax Com Roman" panose="020D0502030503020204" pitchFamily="34" charset="77"/>
              </a:rPr>
              <a:t>Vegan</a:t>
            </a:r>
          </a:p>
        </p:txBody>
      </p:sp>
      <p:sp>
        <p:nvSpPr>
          <p:cNvPr id="120" name="Rectangle 53">
            <a:extLst>
              <a:ext uri="{FF2B5EF4-FFF2-40B4-BE49-F238E27FC236}">
                <a16:creationId xmlns:a16="http://schemas.microsoft.com/office/drawing/2014/main" id="{E5DA963E-4A2E-CC49-AB59-33109115FDAD}"/>
              </a:ext>
            </a:extLst>
          </p:cNvPr>
          <p:cNvSpPr/>
          <p:nvPr/>
        </p:nvSpPr>
        <p:spPr>
          <a:xfrm>
            <a:off x="1911809" y="6878913"/>
            <a:ext cx="450444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 err="1">
                <a:latin typeface="Syntax Com Roman" panose="020D0502030503020204" pitchFamily="34" charset="77"/>
              </a:rPr>
              <a:t>Schaf</a:t>
            </a:r>
            <a:r>
              <a:rPr lang="en-US" sz="750" dirty="0">
                <a:latin typeface="Syntax Com Roman" panose="020D0502030503020204" pitchFamily="34" charset="77"/>
              </a:rPr>
              <a:t> (CH)</a:t>
            </a:r>
          </a:p>
        </p:txBody>
      </p:sp>
      <p:sp>
        <p:nvSpPr>
          <p:cNvPr id="121" name="Rectangle 54">
            <a:extLst>
              <a:ext uri="{FF2B5EF4-FFF2-40B4-BE49-F238E27FC236}">
                <a16:creationId xmlns:a16="http://schemas.microsoft.com/office/drawing/2014/main" id="{9BA4AEDC-8980-6147-9BC3-427CAF5D471D}"/>
              </a:ext>
            </a:extLst>
          </p:cNvPr>
          <p:cNvSpPr/>
          <p:nvPr/>
        </p:nvSpPr>
        <p:spPr>
          <a:xfrm>
            <a:off x="1911808" y="7051984"/>
            <a:ext cx="62523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>
                <a:latin typeface="Syntax Com Roman" panose="020D0502030503020204" pitchFamily="34" charset="77"/>
              </a:rPr>
              <a:t>Kalb (CH)</a:t>
            </a:r>
          </a:p>
        </p:txBody>
      </p:sp>
      <p:sp>
        <p:nvSpPr>
          <p:cNvPr id="122" name="Rectangle 55">
            <a:extLst>
              <a:ext uri="{FF2B5EF4-FFF2-40B4-BE49-F238E27FC236}">
                <a16:creationId xmlns:a16="http://schemas.microsoft.com/office/drawing/2014/main" id="{876FAC9D-D9F3-CA4B-B6E5-0E70B0B32D5B}"/>
              </a:ext>
            </a:extLst>
          </p:cNvPr>
          <p:cNvSpPr/>
          <p:nvPr/>
        </p:nvSpPr>
        <p:spPr>
          <a:xfrm>
            <a:off x="2774374" y="6878913"/>
            <a:ext cx="55803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>
                <a:latin typeface="Syntax Com Roman" panose="020D0502030503020204" pitchFamily="34" charset="77"/>
              </a:rPr>
              <a:t>Rind (CH)</a:t>
            </a:r>
          </a:p>
        </p:txBody>
      </p:sp>
      <p:sp>
        <p:nvSpPr>
          <p:cNvPr id="123" name="Rectangle 56">
            <a:extLst>
              <a:ext uri="{FF2B5EF4-FFF2-40B4-BE49-F238E27FC236}">
                <a16:creationId xmlns:a16="http://schemas.microsoft.com/office/drawing/2014/main" id="{4096B719-AFF4-C540-B64C-5DB71A6A29CC}"/>
              </a:ext>
            </a:extLst>
          </p:cNvPr>
          <p:cNvSpPr/>
          <p:nvPr/>
        </p:nvSpPr>
        <p:spPr>
          <a:xfrm>
            <a:off x="2774375" y="7044695"/>
            <a:ext cx="565861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 err="1">
                <a:latin typeface="Syntax Com Roman" panose="020D0502030503020204" pitchFamily="34" charset="77"/>
              </a:rPr>
              <a:t>Schwein</a:t>
            </a:r>
            <a:r>
              <a:rPr lang="en-US" sz="750" dirty="0">
                <a:latin typeface="Syntax Com Roman" panose="020D0502030503020204" pitchFamily="34" charset="77"/>
              </a:rPr>
              <a:t> (CH)</a:t>
            </a:r>
          </a:p>
        </p:txBody>
      </p:sp>
      <p:sp>
        <p:nvSpPr>
          <p:cNvPr id="125" name="Rectangle 57">
            <a:extLst>
              <a:ext uri="{FF2B5EF4-FFF2-40B4-BE49-F238E27FC236}">
                <a16:creationId xmlns:a16="http://schemas.microsoft.com/office/drawing/2014/main" id="{51D3FCE1-3C7F-5741-B0E1-470A5641ED67}"/>
              </a:ext>
            </a:extLst>
          </p:cNvPr>
          <p:cNvSpPr/>
          <p:nvPr/>
        </p:nvSpPr>
        <p:spPr>
          <a:xfrm>
            <a:off x="3735461" y="6893128"/>
            <a:ext cx="453377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 err="1">
                <a:latin typeface="Syntax Com Roman" panose="020D0502030503020204" pitchFamily="34" charset="77"/>
              </a:rPr>
              <a:t>Geflügel</a:t>
            </a:r>
            <a:endParaRPr lang="en-US" sz="750" dirty="0">
              <a:latin typeface="Syntax Com Roman" panose="020D0502030503020204" pitchFamily="34" charset="77"/>
            </a:endParaRPr>
          </a:p>
        </p:txBody>
      </p:sp>
      <p:sp>
        <p:nvSpPr>
          <p:cNvPr id="126" name="Rectangle 59">
            <a:extLst>
              <a:ext uri="{FF2B5EF4-FFF2-40B4-BE49-F238E27FC236}">
                <a16:creationId xmlns:a16="http://schemas.microsoft.com/office/drawing/2014/main" id="{23983F42-7C14-E340-9790-D2467223D244}"/>
              </a:ext>
            </a:extLst>
          </p:cNvPr>
          <p:cNvSpPr/>
          <p:nvPr/>
        </p:nvSpPr>
        <p:spPr>
          <a:xfrm>
            <a:off x="4683290" y="6878913"/>
            <a:ext cx="1356321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>
                <a:latin typeface="Syntax Com Roman" panose="020D0502030503020204" pitchFamily="34" charset="77"/>
              </a:rPr>
              <a:t>Fisch und </a:t>
            </a:r>
            <a:r>
              <a:rPr lang="en-US" sz="750" dirty="0" err="1">
                <a:latin typeface="Syntax Com Roman" panose="020D0502030503020204" pitchFamily="34" charset="77"/>
              </a:rPr>
              <a:t>Krustentiere</a:t>
            </a:r>
            <a:r>
              <a:rPr lang="en-US" sz="750" dirty="0">
                <a:latin typeface="Syntax Com Roman" panose="020D0502030503020204" pitchFamily="34" charset="77"/>
              </a:rPr>
              <a:t> (WWF)</a:t>
            </a:r>
          </a:p>
        </p:txBody>
      </p:sp>
      <p:sp>
        <p:nvSpPr>
          <p:cNvPr id="127" name="Rectangle 60">
            <a:extLst>
              <a:ext uri="{FF2B5EF4-FFF2-40B4-BE49-F238E27FC236}">
                <a16:creationId xmlns:a16="http://schemas.microsoft.com/office/drawing/2014/main" id="{C2BFAE1D-4DC8-F249-A57A-202C55CD510E}"/>
              </a:ext>
            </a:extLst>
          </p:cNvPr>
          <p:cNvSpPr/>
          <p:nvPr/>
        </p:nvSpPr>
        <p:spPr>
          <a:xfrm>
            <a:off x="4680116" y="7043967"/>
            <a:ext cx="945772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>
                <a:latin typeface="Syntax Com Roman" panose="020D0502030503020204" pitchFamily="34" charset="77"/>
              </a:rPr>
              <a:t>Bio (</a:t>
            </a:r>
            <a:r>
              <a:rPr lang="en-US" sz="750" dirty="0" err="1">
                <a:latin typeface="Syntax Com Roman" panose="020D0502030503020204" pitchFamily="34" charset="77"/>
              </a:rPr>
              <a:t>Teilkomponenten</a:t>
            </a:r>
            <a:r>
              <a:rPr lang="en-US" sz="750" dirty="0">
                <a:latin typeface="Syntax Com Roman" panose="020D0502030503020204" pitchFamily="34" charset="77"/>
              </a:rPr>
              <a:t>)</a:t>
            </a:r>
          </a:p>
        </p:txBody>
      </p:sp>
      <p:sp>
        <p:nvSpPr>
          <p:cNvPr id="128" name="Rectangle 1036">
            <a:extLst>
              <a:ext uri="{FF2B5EF4-FFF2-40B4-BE49-F238E27FC236}">
                <a16:creationId xmlns:a16="http://schemas.microsoft.com/office/drawing/2014/main" id="{0719D0A2-F0CA-DB47-9A8D-28E694489C7C}"/>
              </a:ext>
            </a:extLst>
          </p:cNvPr>
          <p:cNvSpPr/>
          <p:nvPr/>
        </p:nvSpPr>
        <p:spPr>
          <a:xfrm>
            <a:off x="7026412" y="6876558"/>
            <a:ext cx="979896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 err="1">
                <a:latin typeface="Syntax Com Roman" panose="020D0502030503020204" pitchFamily="34" charset="77"/>
              </a:rPr>
              <a:t>Allgemeine</a:t>
            </a:r>
            <a:r>
              <a:rPr lang="en-US" sz="750" dirty="0">
                <a:latin typeface="Syntax Com Roman" panose="020D0502030503020204" pitchFamily="34" charset="77"/>
              </a:rPr>
              <a:t> Info</a:t>
            </a:r>
          </a:p>
        </p:txBody>
      </p:sp>
      <p:sp>
        <p:nvSpPr>
          <p:cNvPr id="129" name="Rectangle 58">
            <a:extLst>
              <a:ext uri="{FF2B5EF4-FFF2-40B4-BE49-F238E27FC236}">
                <a16:creationId xmlns:a16="http://schemas.microsoft.com/office/drawing/2014/main" id="{D82F7A5B-F734-BB49-AECB-4F352A695F43}"/>
              </a:ext>
            </a:extLst>
          </p:cNvPr>
          <p:cNvSpPr/>
          <p:nvPr/>
        </p:nvSpPr>
        <p:spPr>
          <a:xfrm>
            <a:off x="3738636" y="7059224"/>
            <a:ext cx="672370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>
                <a:latin typeface="Syntax Com Roman" panose="020D0502030503020204" pitchFamily="34" charset="77"/>
              </a:rPr>
              <a:t>Wild (CH/A)</a:t>
            </a:r>
          </a:p>
        </p:txBody>
      </p:sp>
      <p:pic>
        <p:nvPicPr>
          <p:cNvPr id="130" name="Grafik 129">
            <a:extLst>
              <a:ext uri="{FF2B5EF4-FFF2-40B4-BE49-F238E27FC236}">
                <a16:creationId xmlns:a16="http://schemas.microsoft.com/office/drawing/2014/main" id="{47921068-E27F-D24F-8F78-2CFDC7C026E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17" y="6804785"/>
            <a:ext cx="253438" cy="253438"/>
          </a:xfrm>
          <a:prstGeom prst="rect">
            <a:avLst/>
          </a:prstGeom>
        </p:spPr>
      </p:pic>
      <p:graphicFrame>
        <p:nvGraphicFramePr>
          <p:cNvPr id="174" name="Content Placeholder 4">
            <a:extLst>
              <a:ext uri="{FF2B5EF4-FFF2-40B4-BE49-F238E27FC236}">
                <a16:creationId xmlns:a16="http://schemas.microsoft.com/office/drawing/2014/main" id="{6C9C5FE7-B8A4-1A4D-B66B-059CF79B59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24109"/>
              </p:ext>
            </p:extLst>
          </p:nvPr>
        </p:nvGraphicFramePr>
        <p:xfrm>
          <a:off x="223712" y="1295076"/>
          <a:ext cx="9970392" cy="5316710"/>
        </p:xfrm>
        <a:graphic>
          <a:graphicData uri="http://schemas.openxmlformats.org/drawingml/2006/table">
            <a:tbl>
              <a:tblPr firstRow="1" lastCol="1" bandRow="1">
                <a:solidFill>
                  <a:srgbClr val="FFFFFF">
                    <a:alpha val="50196"/>
                  </a:srgbClr>
                </a:solidFill>
                <a:tableStyleId>{5C22544A-7EE6-4342-B048-85BDC9FD1C3A}</a:tableStyleId>
              </a:tblPr>
              <a:tblGrid>
                <a:gridCol w="317010">
                  <a:extLst>
                    <a:ext uri="{9D8B030D-6E8A-4147-A177-3AD203B41FA5}">
                      <a16:colId xmlns:a16="http://schemas.microsoft.com/office/drawing/2014/main" val="767734040"/>
                    </a:ext>
                  </a:extLst>
                </a:gridCol>
                <a:gridCol w="1292494">
                  <a:extLst>
                    <a:ext uri="{9D8B030D-6E8A-4147-A177-3AD203B41FA5}">
                      <a16:colId xmlns:a16="http://schemas.microsoft.com/office/drawing/2014/main" val="1877421890"/>
                    </a:ext>
                  </a:extLst>
                </a:gridCol>
                <a:gridCol w="274258">
                  <a:extLst>
                    <a:ext uri="{9D8B030D-6E8A-4147-A177-3AD203B41FA5}">
                      <a16:colId xmlns:a16="http://schemas.microsoft.com/office/drawing/2014/main" val="2347499734"/>
                    </a:ext>
                  </a:extLst>
                </a:gridCol>
                <a:gridCol w="1344211">
                  <a:extLst>
                    <a:ext uri="{9D8B030D-6E8A-4147-A177-3AD203B41FA5}">
                      <a16:colId xmlns:a16="http://schemas.microsoft.com/office/drawing/2014/main" val="1192260282"/>
                    </a:ext>
                  </a:extLst>
                </a:gridCol>
                <a:gridCol w="293001">
                  <a:extLst>
                    <a:ext uri="{9D8B030D-6E8A-4147-A177-3AD203B41FA5}">
                      <a16:colId xmlns:a16="http://schemas.microsoft.com/office/drawing/2014/main" val="1114389293"/>
                    </a:ext>
                  </a:extLst>
                </a:gridCol>
                <a:gridCol w="1332727">
                  <a:extLst>
                    <a:ext uri="{9D8B030D-6E8A-4147-A177-3AD203B41FA5}">
                      <a16:colId xmlns:a16="http://schemas.microsoft.com/office/drawing/2014/main" val="3822871442"/>
                    </a:ext>
                  </a:extLst>
                </a:gridCol>
                <a:gridCol w="211885">
                  <a:extLst>
                    <a:ext uri="{9D8B030D-6E8A-4147-A177-3AD203B41FA5}">
                      <a16:colId xmlns:a16="http://schemas.microsoft.com/office/drawing/2014/main" val="2208229240"/>
                    </a:ext>
                  </a:extLst>
                </a:gridCol>
                <a:gridCol w="1377556">
                  <a:extLst>
                    <a:ext uri="{9D8B030D-6E8A-4147-A177-3AD203B41FA5}">
                      <a16:colId xmlns:a16="http://schemas.microsoft.com/office/drawing/2014/main" val="951093814"/>
                    </a:ext>
                  </a:extLst>
                </a:gridCol>
                <a:gridCol w="326597">
                  <a:extLst>
                    <a:ext uri="{9D8B030D-6E8A-4147-A177-3AD203B41FA5}">
                      <a16:colId xmlns:a16="http://schemas.microsoft.com/office/drawing/2014/main" val="722057656"/>
                    </a:ext>
                  </a:extLst>
                </a:gridCol>
                <a:gridCol w="1262842">
                  <a:extLst>
                    <a:ext uri="{9D8B030D-6E8A-4147-A177-3AD203B41FA5}">
                      <a16:colId xmlns:a16="http://schemas.microsoft.com/office/drawing/2014/main" val="3473315663"/>
                    </a:ext>
                  </a:extLst>
                </a:gridCol>
                <a:gridCol w="326597">
                  <a:extLst>
                    <a:ext uri="{9D8B030D-6E8A-4147-A177-3AD203B41FA5}">
                      <a16:colId xmlns:a16="http://schemas.microsoft.com/office/drawing/2014/main" val="1671922791"/>
                    </a:ext>
                  </a:extLst>
                </a:gridCol>
                <a:gridCol w="1291874">
                  <a:extLst>
                    <a:ext uri="{9D8B030D-6E8A-4147-A177-3AD203B41FA5}">
                      <a16:colId xmlns:a16="http://schemas.microsoft.com/office/drawing/2014/main" val="3016546774"/>
                    </a:ext>
                  </a:extLst>
                </a:gridCol>
                <a:gridCol w="319340">
                  <a:extLst>
                    <a:ext uri="{9D8B030D-6E8A-4147-A177-3AD203B41FA5}">
                      <a16:colId xmlns:a16="http://schemas.microsoft.com/office/drawing/2014/main" val="3046117174"/>
                    </a:ext>
                  </a:extLst>
                </a:gridCol>
              </a:tblGrid>
              <a:tr h="55926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600" dirty="0"/>
                        <a:t> </a:t>
                      </a:r>
                    </a:p>
                  </a:txBody>
                  <a:tcPr marL="101499" marR="101499" marT="50750" marB="5075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cap="all" spc="20" baseline="0" dirty="0" err="1">
                          <a:solidFill>
                            <a:srgbClr val="F6BC25"/>
                          </a:solidFill>
                          <a:latin typeface="Syntax Com Roman" panose="020D0502030503020204" pitchFamily="34" charset="77"/>
                        </a:rPr>
                        <a:t>menü</a:t>
                      </a:r>
                      <a:endParaRPr lang="en-US" sz="1000" b="1" cap="all" spc="20" baseline="0" dirty="0">
                        <a:solidFill>
                          <a:srgbClr val="F6BC25"/>
                        </a:solidFill>
                        <a:latin typeface="Syntax Com Roman" panose="020D0502030503020204" pitchFamily="34" charset="77"/>
                      </a:endParaRPr>
                    </a:p>
                  </a:txBody>
                  <a:tcPr marL="96180" marR="96180" marT="48090" marB="4809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rgbClr val="6CBB7B"/>
                        </a:solidFill>
                        <a:latin typeface="Ourense Brush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cap="all" spc="20" baseline="0" dirty="0" err="1">
                          <a:solidFill>
                            <a:srgbClr val="F6BC25"/>
                          </a:solidFill>
                          <a:latin typeface="Syntax Com Roman" panose="020D0502030503020204" pitchFamily="34" charset="77"/>
                        </a:rPr>
                        <a:t>Mittags</a:t>
                      </a:r>
                      <a:r>
                        <a:rPr lang="en-US" sz="1000" b="1" cap="all" spc="20" baseline="0" dirty="0">
                          <a:solidFill>
                            <a:srgbClr val="F6BC25"/>
                          </a:solidFill>
                          <a:latin typeface="Syntax Com Roman" panose="020D0502030503020204" pitchFamily="34" charset="77"/>
                        </a:rPr>
                        <a:t>-hit</a:t>
                      </a:r>
                    </a:p>
                  </a:txBody>
                  <a:tcPr marL="96180" marR="96180" marT="48090" marB="480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rgbClr val="6CBB7B"/>
                        </a:solidFill>
                        <a:latin typeface="Ourense Brush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cap="all" spc="20" baseline="0" dirty="0" err="1">
                          <a:solidFill>
                            <a:srgbClr val="F6BC25"/>
                          </a:solidFill>
                          <a:latin typeface="Syntax Com Roman" panose="020D0502030503020204" pitchFamily="34" charset="77"/>
                        </a:rPr>
                        <a:t>Vom</a:t>
                      </a:r>
                      <a:r>
                        <a:rPr lang="en-US" sz="1000" b="1" cap="all" spc="20" baseline="0" dirty="0">
                          <a:solidFill>
                            <a:srgbClr val="F6BC25"/>
                          </a:solidFill>
                          <a:latin typeface="Syntax Com Roman" panose="020D0502030503020204" pitchFamily="34" charset="77"/>
                        </a:rPr>
                        <a:t> chef</a:t>
                      </a:r>
                      <a:r>
                        <a:rPr lang="de-DE" sz="800" b="0" kern="1200" spc="20" dirty="0">
                          <a:solidFill>
                            <a:srgbClr val="F6BC25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 </a:t>
                      </a:r>
                      <a:endParaRPr lang="en-US" sz="800" b="0" kern="1200" spc="20" dirty="0">
                        <a:solidFill>
                          <a:srgbClr val="F6BC25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96180" marR="96180" marT="48090" marB="480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rgbClr val="6CBB7B"/>
                        </a:solidFill>
                        <a:latin typeface="Ourense Brush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cap="all" spc="20" baseline="0" dirty="0">
                          <a:solidFill>
                            <a:srgbClr val="F6BC25"/>
                          </a:solidFill>
                          <a:latin typeface="Syntax Com Roman" panose="020D0502030503020204" pitchFamily="34" charset="77"/>
                        </a:rPr>
                        <a:t>Power-bowls</a:t>
                      </a:r>
                      <a:endParaRPr lang="en-US" sz="1000" b="1" spc="20" baseline="0" dirty="0">
                        <a:solidFill>
                          <a:srgbClr val="F6BC25"/>
                        </a:solidFill>
                        <a:latin typeface="Syntax Com Roman" panose="020D0502030503020204" pitchFamily="34" charset="77"/>
                      </a:endParaRPr>
                    </a:p>
                  </a:txBody>
                  <a:tcPr marL="96180" marR="96180" marT="48090" marB="480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rgbClr val="6CBB7B"/>
                        </a:solidFill>
                        <a:latin typeface="Ourense Brush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cap="all" spc="20" baseline="0" dirty="0" err="1">
                          <a:solidFill>
                            <a:srgbClr val="F6BC25"/>
                          </a:solidFill>
                          <a:latin typeface="Syntax Com Roman" panose="020D0502030503020204" pitchFamily="34" charset="77"/>
                        </a:rPr>
                        <a:t>Vom</a:t>
                      </a:r>
                      <a:r>
                        <a:rPr lang="en-US" sz="1000" b="1" cap="all" spc="20" baseline="0" dirty="0">
                          <a:solidFill>
                            <a:srgbClr val="F6BC25"/>
                          </a:solidFill>
                          <a:latin typeface="Syntax Com Roman" panose="020D0502030503020204" pitchFamily="34" charset="77"/>
                        </a:rPr>
                        <a:t> </a:t>
                      </a:r>
                      <a:r>
                        <a:rPr lang="en-US" sz="1000" b="1" cap="all" spc="20" baseline="0" dirty="0" err="1">
                          <a:solidFill>
                            <a:srgbClr val="F6BC25"/>
                          </a:solidFill>
                          <a:latin typeface="Syntax Com Roman" panose="020D0502030503020204" pitchFamily="34" charset="77"/>
                        </a:rPr>
                        <a:t>markt</a:t>
                      </a:r>
                      <a:endParaRPr lang="en-US" sz="1000" b="1" spc="20" baseline="0" dirty="0">
                        <a:solidFill>
                          <a:srgbClr val="F6BC25"/>
                        </a:solidFill>
                        <a:latin typeface="Syntax Com Roman" panose="020D0502030503020204" pitchFamily="34" charset="77"/>
                      </a:endParaRPr>
                    </a:p>
                  </a:txBody>
                  <a:tcPr marL="96180" marR="96180" marT="48090" marB="480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spc="20" baseline="0" dirty="0">
                        <a:solidFill>
                          <a:srgbClr val="F6BC25"/>
                        </a:solidFill>
                        <a:latin typeface="Syntax Com Roman" panose="020D0502030503020204" pitchFamily="34" charset="77"/>
                      </a:endParaRPr>
                    </a:p>
                  </a:txBody>
                  <a:tcPr marL="96180" marR="96180" marT="48090" marB="480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cap="all" spc="20" baseline="0" dirty="0" err="1">
                          <a:solidFill>
                            <a:srgbClr val="F6BC25"/>
                          </a:solidFill>
                          <a:latin typeface="Syntax Com Roman" panose="020D0502030503020204" pitchFamily="34" charset="77"/>
                        </a:rPr>
                        <a:t>traditionell</a:t>
                      </a:r>
                      <a:endParaRPr lang="en-US" sz="1000" b="1" spc="20" baseline="0" dirty="0">
                        <a:solidFill>
                          <a:srgbClr val="F6BC25"/>
                        </a:solidFill>
                        <a:latin typeface="Syntax Com Roman" panose="020D0502030503020204" pitchFamily="34" charset="77"/>
                      </a:endParaRPr>
                    </a:p>
                  </a:txBody>
                  <a:tcPr marL="96180" marR="96180" marT="48090" marB="480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spc="20" baseline="0" dirty="0">
                        <a:solidFill>
                          <a:srgbClr val="EA884D"/>
                        </a:solidFill>
                        <a:latin typeface="Syntax Com Roman" panose="020D0502030503020204" pitchFamily="34" charset="77"/>
                      </a:endParaRPr>
                    </a:p>
                  </a:txBody>
                  <a:tcPr marL="96180" marR="96180" marT="48090" marB="480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639137"/>
                  </a:ext>
                </a:extLst>
              </a:tr>
              <a:tr h="61662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b="1" i="0" spc="20" baseline="0" dirty="0">
                          <a:solidFill>
                            <a:srgbClr val="F6BC25"/>
                          </a:solidFill>
                          <a:latin typeface="Syntax Com" panose="020D0502030503020204" pitchFamily="34" charset="77"/>
                        </a:rPr>
                        <a:t>MONTAG</a:t>
                      </a:r>
                    </a:p>
                  </a:txBody>
                  <a:tcPr marL="101499" marR="101499" marT="50750" marB="50750" vert="vert27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Veal shoulder
With balsamic sauce
with rosemary polenta and green beans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9.50 / Extern 16.90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highlight>
                          <a:srgbClr val="F6BC25"/>
                        </a:highlight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Ravioli mix
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with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vegetarian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stuffed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pasta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tomato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sauce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and 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parmesan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slivers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8.50 / Extern 15.90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"</a:t>
                      </a:r>
                      <a:r>
                        <a:rPr lang="en-US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Rock the wok"
Beef strips in sesame soy sauce, </a:t>
                      </a:r>
                      <a:r>
                        <a:rPr lang="en-US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pak</a:t>
                      </a:r>
                      <a:r>
                        <a:rPr lang="en-US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choy and basmati rice</a:t>
                      </a:r>
                      <a:endParaRPr lang="de-CH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12.80 / Extern 21.90</a:t>
                      </a: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spc="20" dirty="0">
                          <a:latin typeface="Syntax Com" panose="020D0502030503020204" pitchFamily="34" charset="77"/>
                        </a:rPr>
                        <a:t>Superfood Bowl
Lentil and </a:t>
                      </a:r>
                      <a:r>
                        <a:rPr lang="en-US" sz="700" b="1" i="0" spc="20" dirty="0" err="1">
                          <a:latin typeface="Syntax Com" panose="020D0502030503020204" pitchFamily="34" charset="77"/>
                        </a:rPr>
                        <a:t>aubergine</a:t>
                      </a:r>
                      <a:r>
                        <a:rPr lang="en-US" sz="700" b="1" i="0" spc="20" dirty="0">
                          <a:latin typeface="Syntax Com" panose="020D0502030503020204" pitchFamily="34" charset="77"/>
                        </a:rPr>
                        <a:t> bowl with dried tomatoes, spinach, saddle of lamb hip and white wine dressing</a:t>
                      </a: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9.50 / Extern 16.90</a:t>
                      </a: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kern="1200" spc="20" baseline="0" dirty="0" err="1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Migusto</a:t>
                      </a:r>
                      <a:r>
                        <a:rPr lang="de-DE" sz="700" b="1" kern="1200" spc="20" baseline="0" dirty="0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1" kern="1200" spc="20" dirty="0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Buffet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3.40pro 100g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Cream schnitzel
with side dishes and vegetables from the daily specials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9.80 / Extern 18.90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260014"/>
                  </a:ext>
                </a:extLst>
              </a:tr>
              <a:tr h="86423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b="1" i="0" spc="20" baseline="0" dirty="0">
                          <a:solidFill>
                            <a:srgbClr val="F6BC25"/>
                          </a:solidFill>
                          <a:latin typeface="Syntax Com" panose="020D0502030503020204" pitchFamily="34" charset="77"/>
                        </a:rPr>
                        <a:t>DIENSTAG</a:t>
                      </a:r>
                    </a:p>
                  </a:txBody>
                  <a:tcPr marL="101499" marR="101499" marT="50750" marB="50750" vert="vert27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Cordon bleu 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lumberjack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style
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with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dry 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cured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ham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, Gruyère and 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chanterelles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
French 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fries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and herb 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kohlrabi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9.50 / Extern 16.90</a:t>
                      </a:r>
                      <a:r>
                        <a:rPr lang="de-DE" sz="700" b="1" i="0" spc="20" baseline="0" dirty="0">
                          <a:latin typeface="Syntax Com" panose="020D0502030503020204" pitchFamily="34" charset="77"/>
                        </a:rPr>
                        <a:t> </a:t>
                      </a:r>
                      <a:endParaRPr lang="de-DE" sz="700" b="1" i="0" spc="20" dirty="0">
                        <a:latin typeface="Syntax Com" panose="020D0502030503020204" pitchFamily="34" charset="77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highlight>
                          <a:srgbClr val="F6BC25"/>
                        </a:highlight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"</a:t>
                      </a:r>
                      <a:r>
                        <a:rPr lang="en-US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Chili con </a:t>
                      </a:r>
                      <a:r>
                        <a:rPr lang="en-US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quorn</a:t>
                      </a:r>
                      <a:r>
                        <a:rPr lang="en-US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"
with beans, onions, corn and chili, served with rice and herb sour cream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8.50 / Extern 15.90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"</a:t>
                      </a:r>
                      <a:r>
                        <a:rPr lang="en-US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Rock the wok"
Beef strips in sesame soy sauce, </a:t>
                      </a:r>
                      <a:r>
                        <a:rPr lang="en-US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pak</a:t>
                      </a:r>
                      <a:r>
                        <a:rPr lang="en-US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choy and basmati rice</a:t>
                      </a:r>
                      <a:endParaRPr lang="de-CH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12.80 / Extern 21.90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spc="20" dirty="0">
                          <a:latin typeface="Syntax Com" panose="020D0502030503020204" pitchFamily="34" charset="77"/>
                        </a:rPr>
                        <a:t>Superfood Bowl
Lentil and </a:t>
                      </a:r>
                      <a:r>
                        <a:rPr lang="en-US" sz="700" b="1" i="0" spc="20" dirty="0" err="1">
                          <a:latin typeface="Syntax Com" panose="020D0502030503020204" pitchFamily="34" charset="77"/>
                        </a:rPr>
                        <a:t>aubergine</a:t>
                      </a:r>
                      <a:r>
                        <a:rPr lang="en-US" sz="700" b="1" i="0" spc="20" dirty="0">
                          <a:latin typeface="Syntax Com" panose="020D0502030503020204" pitchFamily="34" charset="77"/>
                        </a:rPr>
                        <a:t> bowl with dried tomatoes, spinach, saddle of lamb hip and white wine dressing</a:t>
                      </a: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9.50 / Extern 16.90</a:t>
                      </a: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kern="1200" spc="20" baseline="0" dirty="0" err="1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Migusto</a:t>
                      </a:r>
                      <a:r>
                        <a:rPr lang="de-DE" sz="700" b="1" kern="1200" spc="20" baseline="0" dirty="0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1" kern="1200" spc="20" dirty="0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Buffet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3.40pro 100g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Cream schnitzel
with side dishes and vegetables from the daily specials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9.80 / Extern 18.90</a:t>
                      </a: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190575"/>
                  </a:ext>
                </a:extLst>
              </a:tr>
              <a:tr h="7721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b="1" i="0" spc="20" baseline="0" dirty="0">
                          <a:solidFill>
                            <a:srgbClr val="F6BC25"/>
                          </a:solidFill>
                          <a:latin typeface="Syntax Com" panose="020D0502030503020204" pitchFamily="34" charset="77"/>
                        </a:rPr>
                        <a:t>MITTWOCH</a:t>
                      </a:r>
                    </a:p>
                  </a:txBody>
                  <a:tcPr marL="101499" marR="101499" marT="50750" marB="50750" vert="vert27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Veal liver with jus
with </a:t>
                      </a:r>
                      <a:r>
                        <a:rPr lang="en-US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rösti</a:t>
                      </a:r>
                      <a:r>
                        <a:rPr lang="en-US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and almond broccoli</a:t>
                      </a:r>
                      <a:endParaRPr lang="de-DE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9.50 / Extern 16.90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highlight>
                          <a:srgbClr val="F6BC25"/>
                        </a:highlight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Vegetable Potato Gratin
au gratin with fresh vegetables, cream sauce and mountain cheese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8.50 / Extern 15.90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Pepper Beef Steak
with apricot herb butter, side dishes and vegetables from the daily offer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13.80 / Extern </a:t>
                      </a:r>
                      <a:r>
                        <a:rPr lang="de-CH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22.90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spc="20" dirty="0">
                          <a:latin typeface="Syntax Com" panose="020D0502030503020204" pitchFamily="34" charset="77"/>
                        </a:rPr>
                        <a:t>Superfood Bowl
with buckwheat halloumi bowl with zucchini, strawberries, mushrooms, halloumi, basil and herb vinaigrette</a:t>
                      </a: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9.50 / Extern 16.90</a:t>
                      </a: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kern="1200" spc="20" baseline="0" dirty="0" err="1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Migusto</a:t>
                      </a:r>
                      <a:r>
                        <a:rPr lang="de-DE" sz="700" b="1" kern="1200" spc="20" baseline="0" dirty="0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1" kern="1200" spc="20" dirty="0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Buffet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3.40pro 100g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Salmon fillet
with side dishes and vegetables from the daily specials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10.80 / Extern 19.90</a:t>
                      </a: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944840"/>
                  </a:ext>
                </a:extLst>
              </a:tr>
              <a:tr h="604186">
                <a:tc>
                  <a:txBody>
                    <a:bodyPr/>
                    <a:lstStyle/>
                    <a:p>
                      <a:pPr marL="0" algn="ctr" defTabSz="1008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800" b="1" i="0" kern="1200" spc="20" baseline="0" dirty="0">
                          <a:solidFill>
                            <a:srgbClr val="F6BC25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DONNERSTAG</a:t>
                      </a:r>
                    </a:p>
                  </a:txBody>
                  <a:tcPr marL="101499" marR="101499" marT="50750" marB="50750" vert="vert27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Trout fillet with almond butter
with boiled potatoes and creamed spinach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9.50 / Extern 16.90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highlight>
                          <a:srgbClr val="F6BC25"/>
                        </a:highlight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Stuffed sweet potatoes
filled with corn, beans, onions, bell pepper, cheddar cheese and avocado aioli</a:t>
                      </a:r>
                      <a:endParaRPr lang="de-DE" sz="700" b="0" i="0" kern="1200" spc="20" baseline="0" dirty="0">
                        <a:solidFill>
                          <a:schemeClr val="dk1"/>
                        </a:solidFill>
                        <a:latin typeface="Syntax Com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i="0" kern="1200" spc="20" baseline="0" dirty="0">
                        <a:solidFill>
                          <a:schemeClr val="dk1"/>
                        </a:solidFill>
                        <a:latin typeface="Syntax Com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i="0" kern="1200" spc="20" baseline="0" dirty="0">
                        <a:solidFill>
                          <a:schemeClr val="dk1"/>
                        </a:solidFill>
                        <a:latin typeface="Syntax Com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i="0" kern="1200" spc="20" baseline="0" dirty="0">
                        <a:solidFill>
                          <a:schemeClr val="dk1"/>
                        </a:solidFill>
                        <a:latin typeface="Syntax Com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8.50 / Extern 15.90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700" b="1" i="0" kern="1200" spc="20" baseline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Pepper Beef </a:t>
                      </a:r>
                      <a:r>
                        <a:rPr lang="en-US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Steak
with apricot herb butter, side dishes and vegetables from the daily offer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13.80 / Extern </a:t>
                      </a:r>
                      <a:r>
                        <a:rPr lang="de-CH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22.90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spc="20" dirty="0">
                          <a:latin typeface="Syntax Com" panose="020D0502030503020204" pitchFamily="34" charset="77"/>
                        </a:rPr>
                        <a:t>Superfood Bowl
with buckwheat halloumi bowl with zucchini, strawberries, mushrooms, halloumi, basil and herb vinaigrette</a:t>
                      </a: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9.50 / Extern 16.90</a:t>
                      </a: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kern="1200" spc="20" baseline="0" dirty="0" err="1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Migusto</a:t>
                      </a:r>
                      <a:r>
                        <a:rPr lang="de-DE" sz="700" b="1" kern="1200" spc="20" baseline="0" dirty="0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1" kern="1200" spc="20" dirty="0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Buffet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3.40pro 100g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Salmon fillet
with side dishes and vegetables from the daily specials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10.80 / Extern 19.90</a:t>
                      </a: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629614"/>
                  </a:ext>
                </a:extLst>
              </a:tr>
              <a:tr h="103400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b="1" i="0" spc="20" baseline="0" dirty="0">
                          <a:solidFill>
                            <a:srgbClr val="F6BC25"/>
                          </a:solidFill>
                          <a:latin typeface="Syntax Com" panose="020D0502030503020204" pitchFamily="34" charset="77"/>
                        </a:rPr>
                        <a:t>FREITAG</a:t>
                      </a:r>
                    </a:p>
                  </a:txBody>
                  <a:tcPr marL="101499" marR="101499" marT="50750" marB="50750" vert="vert27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Chicken Saltimbocca
with sage jus
with saffron risotto and cherry tomatoes
with spring onions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9.50 / Extern 16.90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highlight>
                          <a:srgbClr val="F6BC25"/>
                        </a:highlight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Homemade vegetable strudel
with salad from the salad buffet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8.50 / Extern 15.90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Olma</a:t>
                      </a:r>
                      <a:r>
                        <a:rPr lang="en-US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Bratwurst
with onion or currywurst sauce with side dishes and vegetables from the </a:t>
                      </a:r>
                      <a:r>
                        <a:rPr lang="en-US" sz="700" b="1" i="0" kern="1200" spc="20" baseline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daily offer</a:t>
                      </a: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7.50 / Extern </a:t>
                      </a:r>
                      <a:r>
                        <a:rPr lang="de-CH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14.60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kern="1200" spc="20" baseline="0" dirty="0" err="1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Migusto</a:t>
                      </a:r>
                      <a:r>
                        <a:rPr lang="de-DE" sz="700" b="1" kern="1200" spc="20" baseline="0" dirty="0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1" kern="1200" spc="20" dirty="0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Buffet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3.40pro 100g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648421"/>
                  </a:ext>
                </a:extLst>
              </a:tr>
            </a:tbl>
          </a:graphicData>
        </a:graphic>
      </p:graphicFrame>
      <p:cxnSp>
        <p:nvCxnSpPr>
          <p:cNvPr id="209" name="Straight Connector 7">
            <a:extLst>
              <a:ext uri="{FF2B5EF4-FFF2-40B4-BE49-F238E27FC236}">
                <a16:creationId xmlns:a16="http://schemas.microsoft.com/office/drawing/2014/main" id="{0EB2B70E-A9E6-014C-BDDD-AF4D78D6B7DC}"/>
              </a:ext>
            </a:extLst>
          </p:cNvPr>
          <p:cNvCxnSpPr>
            <a:cxnSpLocks/>
          </p:cNvCxnSpPr>
          <p:nvPr/>
        </p:nvCxnSpPr>
        <p:spPr>
          <a:xfrm flipV="1">
            <a:off x="3810000" y="1659135"/>
            <a:ext cx="119643" cy="1410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7">
            <a:extLst>
              <a:ext uri="{FF2B5EF4-FFF2-40B4-BE49-F238E27FC236}">
                <a16:creationId xmlns:a16="http://schemas.microsoft.com/office/drawing/2014/main" id="{A37CA7B4-90B6-CA4B-BCA5-85E484AF859F}"/>
              </a:ext>
            </a:extLst>
          </p:cNvPr>
          <p:cNvCxnSpPr>
            <a:cxnSpLocks/>
          </p:cNvCxnSpPr>
          <p:nvPr/>
        </p:nvCxnSpPr>
        <p:spPr>
          <a:xfrm>
            <a:off x="5361450" y="1669099"/>
            <a:ext cx="0" cy="47491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7">
            <a:extLst>
              <a:ext uri="{FF2B5EF4-FFF2-40B4-BE49-F238E27FC236}">
                <a16:creationId xmlns:a16="http://schemas.microsoft.com/office/drawing/2014/main" id="{31426333-A131-924E-BCA1-E5DD4C3EC338}"/>
              </a:ext>
            </a:extLst>
          </p:cNvPr>
          <p:cNvCxnSpPr>
            <a:cxnSpLocks/>
          </p:cNvCxnSpPr>
          <p:nvPr/>
        </p:nvCxnSpPr>
        <p:spPr>
          <a:xfrm>
            <a:off x="8139383" y="1433024"/>
            <a:ext cx="0" cy="47491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Grafik 65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785" y="6862859"/>
            <a:ext cx="174509" cy="144000"/>
          </a:xfrm>
          <a:prstGeom prst="rect">
            <a:avLst/>
          </a:prstGeom>
        </p:spPr>
      </p:pic>
      <p:sp>
        <p:nvSpPr>
          <p:cNvPr id="67" name="Rectangle 60">
            <a:extLst>
              <a:ext uri="{FF2B5EF4-FFF2-40B4-BE49-F238E27FC236}">
                <a16:creationId xmlns:a16="http://schemas.microsoft.com/office/drawing/2014/main" id="{3CC57985-6CF6-4C42-8353-F219CD133FDC}"/>
              </a:ext>
            </a:extLst>
          </p:cNvPr>
          <p:cNvSpPr/>
          <p:nvPr/>
        </p:nvSpPr>
        <p:spPr>
          <a:xfrm>
            <a:off x="6290766" y="6884175"/>
            <a:ext cx="945772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 err="1">
                <a:latin typeface="Syntax Com Roman" panose="020D0502030503020204" pitchFamily="34" charset="77"/>
              </a:rPr>
              <a:t>Pferd</a:t>
            </a:r>
            <a:endParaRPr lang="en-US" sz="750" dirty="0">
              <a:latin typeface="Syntax Com Roman" panose="020D0502030503020204" pitchFamily="34" charset="77"/>
            </a:endParaRPr>
          </a:p>
        </p:txBody>
      </p:sp>
      <p:pic>
        <p:nvPicPr>
          <p:cNvPr id="68" name="Grafik 67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76" y="7032353"/>
            <a:ext cx="135150" cy="144000"/>
          </a:xfrm>
          <a:prstGeom prst="rect">
            <a:avLst/>
          </a:prstGeom>
        </p:spPr>
      </p:pic>
      <p:sp>
        <p:nvSpPr>
          <p:cNvPr id="69" name="Rectangle 60">
            <a:extLst>
              <a:ext uri="{FF2B5EF4-FFF2-40B4-BE49-F238E27FC236}">
                <a16:creationId xmlns:a16="http://schemas.microsoft.com/office/drawing/2014/main" id="{3CC57985-6CF6-4C42-8353-F219CD133FDC}"/>
              </a:ext>
            </a:extLst>
          </p:cNvPr>
          <p:cNvSpPr/>
          <p:nvPr/>
        </p:nvSpPr>
        <p:spPr>
          <a:xfrm>
            <a:off x="6290766" y="7032353"/>
            <a:ext cx="945772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 err="1">
                <a:latin typeface="Syntax Com Roman" panose="020D0502030503020204" pitchFamily="34" charset="77"/>
              </a:rPr>
              <a:t>Kaninchen</a:t>
            </a:r>
            <a:endParaRPr lang="en-US" sz="750" dirty="0">
              <a:latin typeface="Syntax Com Roman" panose="020D0502030503020204" pitchFamily="34" charset="77"/>
            </a:endParaRPr>
          </a:p>
        </p:txBody>
      </p:sp>
      <p:pic>
        <p:nvPicPr>
          <p:cNvPr id="5" name="Graphic 48">
            <a:extLst>
              <a:ext uri="{FF2B5EF4-FFF2-40B4-BE49-F238E27FC236}">
                <a16:creationId xmlns:a16="http://schemas.microsoft.com/office/drawing/2014/main" id="{B3BF3EBC-89DC-17DE-5263-0884D798A421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29990" y="1953411"/>
            <a:ext cx="141806" cy="99264"/>
          </a:xfrm>
          <a:prstGeom prst="rect">
            <a:avLst/>
          </a:prstGeom>
        </p:spPr>
      </p:pic>
      <p:pic>
        <p:nvPicPr>
          <p:cNvPr id="16" name="Graphic 48">
            <a:extLst>
              <a:ext uri="{FF2B5EF4-FFF2-40B4-BE49-F238E27FC236}">
                <a16:creationId xmlns:a16="http://schemas.microsoft.com/office/drawing/2014/main" id="{E835F7DB-FA3B-AFFA-4D9F-0B4399533AB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13617" y="2883185"/>
            <a:ext cx="141806" cy="99264"/>
          </a:xfrm>
          <a:prstGeom prst="rect">
            <a:avLst/>
          </a:prstGeom>
        </p:spPr>
      </p:pic>
      <p:pic>
        <p:nvPicPr>
          <p:cNvPr id="28" name="Graphic 46">
            <a:extLst>
              <a:ext uri="{FF2B5EF4-FFF2-40B4-BE49-F238E27FC236}">
                <a16:creationId xmlns:a16="http://schemas.microsoft.com/office/drawing/2014/main" id="{182498A8-0690-C73E-6BD3-AD6B2331279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76186" y="5702768"/>
            <a:ext cx="170808" cy="89013"/>
          </a:xfrm>
          <a:prstGeom prst="rect">
            <a:avLst/>
          </a:prstGeom>
        </p:spPr>
      </p:pic>
      <p:pic>
        <p:nvPicPr>
          <p:cNvPr id="24" name="Graphic 48">
            <a:extLst>
              <a:ext uri="{FF2B5EF4-FFF2-40B4-BE49-F238E27FC236}">
                <a16:creationId xmlns:a16="http://schemas.microsoft.com/office/drawing/2014/main" id="{4D083B53-CCAD-1F99-1258-06FB47A0829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55022" y="3742852"/>
            <a:ext cx="141806" cy="99264"/>
          </a:xfrm>
          <a:prstGeom prst="rect">
            <a:avLst/>
          </a:prstGeom>
        </p:spPr>
      </p:pic>
      <p:pic>
        <p:nvPicPr>
          <p:cNvPr id="35" name="Graphic 46">
            <a:extLst>
              <a:ext uri="{FF2B5EF4-FFF2-40B4-BE49-F238E27FC236}">
                <a16:creationId xmlns:a16="http://schemas.microsoft.com/office/drawing/2014/main" id="{CB52673C-C4BC-7570-66C1-7551B8753E6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15941" y="2893436"/>
            <a:ext cx="170808" cy="89013"/>
          </a:xfrm>
          <a:prstGeom prst="rect">
            <a:avLst/>
          </a:prstGeom>
        </p:spPr>
      </p:pic>
      <p:pic>
        <p:nvPicPr>
          <p:cNvPr id="3" name="Graphic 43">
            <a:extLst>
              <a:ext uri="{FF2B5EF4-FFF2-40B4-BE49-F238E27FC236}">
                <a16:creationId xmlns:a16="http://schemas.microsoft.com/office/drawing/2014/main" id="{E1E8831C-DE3A-B163-F9EE-E7BC7DE3B18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1808" y="5665937"/>
            <a:ext cx="114598" cy="150614"/>
          </a:xfrm>
          <a:prstGeom prst="rect">
            <a:avLst/>
          </a:prstGeom>
        </p:spPr>
      </p:pic>
      <p:pic>
        <p:nvPicPr>
          <p:cNvPr id="8" name="Graphic 48">
            <a:extLst>
              <a:ext uri="{FF2B5EF4-FFF2-40B4-BE49-F238E27FC236}">
                <a16:creationId xmlns:a16="http://schemas.microsoft.com/office/drawing/2014/main" id="{B6C533DB-A3DF-A702-4D08-B5062ECEA047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26579" y="4757732"/>
            <a:ext cx="141806" cy="99264"/>
          </a:xfrm>
          <a:prstGeom prst="rect">
            <a:avLst/>
          </a:prstGeom>
        </p:spPr>
      </p:pic>
      <p:pic>
        <p:nvPicPr>
          <p:cNvPr id="9" name="Graphic 48">
            <a:extLst>
              <a:ext uri="{FF2B5EF4-FFF2-40B4-BE49-F238E27FC236}">
                <a16:creationId xmlns:a16="http://schemas.microsoft.com/office/drawing/2014/main" id="{CBAAD774-AA03-3182-8FEB-21111CAA1C4A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3328" y="5665937"/>
            <a:ext cx="141806" cy="99264"/>
          </a:xfrm>
          <a:prstGeom prst="rect">
            <a:avLst/>
          </a:prstGeom>
        </p:spPr>
      </p:pic>
      <p:pic>
        <p:nvPicPr>
          <p:cNvPr id="10" name="Graphic 50">
            <a:extLst>
              <a:ext uri="{FF2B5EF4-FFF2-40B4-BE49-F238E27FC236}">
                <a16:creationId xmlns:a16="http://schemas.microsoft.com/office/drawing/2014/main" id="{4EA082DE-9917-2ACB-6918-621A00618684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075489" y="5878224"/>
            <a:ext cx="171844" cy="108455"/>
          </a:xfrm>
          <a:prstGeom prst="rect">
            <a:avLst/>
          </a:prstGeom>
        </p:spPr>
      </p:pic>
      <p:pic>
        <p:nvPicPr>
          <p:cNvPr id="14" name="Graphic 44">
            <a:extLst>
              <a:ext uri="{FF2B5EF4-FFF2-40B4-BE49-F238E27FC236}">
                <a16:creationId xmlns:a16="http://schemas.microsoft.com/office/drawing/2014/main" id="{42B4AA6B-E2AD-16FC-7039-892B0F4FA93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09715" y="1946856"/>
            <a:ext cx="170809" cy="112374"/>
          </a:xfrm>
          <a:prstGeom prst="rect">
            <a:avLst/>
          </a:prstGeom>
        </p:spPr>
      </p:pic>
      <p:pic>
        <p:nvPicPr>
          <p:cNvPr id="15" name="Graphic 44">
            <a:extLst>
              <a:ext uri="{FF2B5EF4-FFF2-40B4-BE49-F238E27FC236}">
                <a16:creationId xmlns:a16="http://schemas.microsoft.com/office/drawing/2014/main" id="{B49692A4-5AAA-136C-3518-FE112719EA9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15680" y="2902463"/>
            <a:ext cx="170809" cy="112374"/>
          </a:xfrm>
          <a:prstGeom prst="rect">
            <a:avLst/>
          </a:prstGeom>
        </p:spPr>
      </p:pic>
      <p:pic>
        <p:nvPicPr>
          <p:cNvPr id="18" name="Graphic 45">
            <a:extLst>
              <a:ext uri="{FF2B5EF4-FFF2-40B4-BE49-F238E27FC236}">
                <a16:creationId xmlns:a16="http://schemas.microsoft.com/office/drawing/2014/main" id="{F91BB8E9-ADF9-49B3-9593-0C53E4A7F47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47982" y="1921636"/>
            <a:ext cx="146069" cy="104335"/>
          </a:xfrm>
          <a:prstGeom prst="rect">
            <a:avLst/>
          </a:prstGeom>
        </p:spPr>
      </p:pic>
      <p:pic>
        <p:nvPicPr>
          <p:cNvPr id="19" name="Graphic 45">
            <a:extLst>
              <a:ext uri="{FF2B5EF4-FFF2-40B4-BE49-F238E27FC236}">
                <a16:creationId xmlns:a16="http://schemas.microsoft.com/office/drawing/2014/main" id="{712D3410-C081-3EF8-9D0E-3D943E61245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42964" y="2902463"/>
            <a:ext cx="146069" cy="104335"/>
          </a:xfrm>
          <a:prstGeom prst="rect">
            <a:avLst/>
          </a:prstGeom>
        </p:spPr>
      </p:pic>
      <p:pic>
        <p:nvPicPr>
          <p:cNvPr id="21" name="Graphic 48">
            <a:extLst>
              <a:ext uri="{FF2B5EF4-FFF2-40B4-BE49-F238E27FC236}">
                <a16:creationId xmlns:a16="http://schemas.microsoft.com/office/drawing/2014/main" id="{0C79602E-41BE-ABB2-26F7-05C366C2120A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47227" y="3792484"/>
            <a:ext cx="141806" cy="99264"/>
          </a:xfrm>
          <a:prstGeom prst="rect">
            <a:avLst/>
          </a:prstGeom>
        </p:spPr>
      </p:pic>
      <p:pic>
        <p:nvPicPr>
          <p:cNvPr id="22" name="Graphic 48">
            <a:extLst>
              <a:ext uri="{FF2B5EF4-FFF2-40B4-BE49-F238E27FC236}">
                <a16:creationId xmlns:a16="http://schemas.microsoft.com/office/drawing/2014/main" id="{9A4AA44F-48AD-CDB0-0603-DB5520D644DF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41260" y="4807364"/>
            <a:ext cx="141806" cy="99264"/>
          </a:xfrm>
          <a:prstGeom prst="rect">
            <a:avLst/>
          </a:prstGeom>
        </p:spPr>
      </p:pic>
      <p:pic>
        <p:nvPicPr>
          <p:cNvPr id="23" name="Graphic 46">
            <a:extLst>
              <a:ext uri="{FF2B5EF4-FFF2-40B4-BE49-F238E27FC236}">
                <a16:creationId xmlns:a16="http://schemas.microsoft.com/office/drawing/2014/main" id="{8688B018-99EE-2DFC-0264-8082D909B4B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42077" y="1960833"/>
            <a:ext cx="170808" cy="89013"/>
          </a:xfrm>
          <a:prstGeom prst="rect">
            <a:avLst/>
          </a:prstGeom>
        </p:spPr>
      </p:pic>
      <p:pic>
        <p:nvPicPr>
          <p:cNvPr id="25" name="Graphic 46">
            <a:extLst>
              <a:ext uri="{FF2B5EF4-FFF2-40B4-BE49-F238E27FC236}">
                <a16:creationId xmlns:a16="http://schemas.microsoft.com/office/drawing/2014/main" id="{C50A958B-F399-8D55-6678-4138868A1DCB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51481" y="2865617"/>
            <a:ext cx="170808" cy="89013"/>
          </a:xfrm>
          <a:prstGeom prst="rect">
            <a:avLst/>
          </a:prstGeom>
        </p:spPr>
      </p:pic>
      <p:pic>
        <p:nvPicPr>
          <p:cNvPr id="29" name="Graphic 42">
            <a:extLst>
              <a:ext uri="{FF2B5EF4-FFF2-40B4-BE49-F238E27FC236}">
                <a16:creationId xmlns:a16="http://schemas.microsoft.com/office/drawing/2014/main" id="{E8C561A2-370B-90AD-C910-A718C89CA22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2679" y="3792484"/>
            <a:ext cx="228412" cy="76137"/>
          </a:xfrm>
          <a:prstGeom prst="rect">
            <a:avLst/>
          </a:prstGeom>
        </p:spPr>
      </p:pic>
      <p:pic>
        <p:nvPicPr>
          <p:cNvPr id="30" name="Graphic 42">
            <a:extLst>
              <a:ext uri="{FF2B5EF4-FFF2-40B4-BE49-F238E27FC236}">
                <a16:creationId xmlns:a16="http://schemas.microsoft.com/office/drawing/2014/main" id="{F5816743-AD9C-7287-4287-EE63317994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8444" y="4780859"/>
            <a:ext cx="228412" cy="76137"/>
          </a:xfrm>
          <a:prstGeom prst="rect">
            <a:avLst/>
          </a:prstGeom>
        </p:spPr>
      </p:pic>
      <p:pic>
        <p:nvPicPr>
          <p:cNvPr id="4" name="Graphic 50">
            <a:extLst>
              <a:ext uri="{FF2B5EF4-FFF2-40B4-BE49-F238E27FC236}">
                <a16:creationId xmlns:a16="http://schemas.microsoft.com/office/drawing/2014/main" id="{CDBAB271-DB4A-3024-1ABF-FD5A6E36E00E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96214" y="2075393"/>
            <a:ext cx="171844" cy="108455"/>
          </a:xfrm>
          <a:prstGeom prst="rect">
            <a:avLst/>
          </a:prstGeom>
        </p:spPr>
      </p:pic>
      <p:pic>
        <p:nvPicPr>
          <p:cNvPr id="6" name="Graphic 50">
            <a:extLst>
              <a:ext uri="{FF2B5EF4-FFF2-40B4-BE49-F238E27FC236}">
                <a16:creationId xmlns:a16="http://schemas.microsoft.com/office/drawing/2014/main" id="{AF15EEB8-472E-4F34-F831-EC84054656F2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96214" y="3733661"/>
            <a:ext cx="171844" cy="108455"/>
          </a:xfrm>
          <a:prstGeom prst="rect">
            <a:avLst/>
          </a:prstGeom>
        </p:spPr>
      </p:pic>
      <p:pic>
        <p:nvPicPr>
          <p:cNvPr id="17" name="Graphic 42">
            <a:extLst>
              <a:ext uri="{FF2B5EF4-FFF2-40B4-BE49-F238E27FC236}">
                <a16:creationId xmlns:a16="http://schemas.microsoft.com/office/drawing/2014/main" id="{A21468EA-1A47-6A18-B29B-0415A1CA574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8337" y="4866485"/>
            <a:ext cx="228412" cy="76137"/>
          </a:xfrm>
          <a:prstGeom prst="rect">
            <a:avLst/>
          </a:prstGeom>
        </p:spPr>
      </p:pic>
      <p:pic>
        <p:nvPicPr>
          <p:cNvPr id="2" name="Graphic 44">
            <a:extLst>
              <a:ext uri="{FF2B5EF4-FFF2-40B4-BE49-F238E27FC236}">
                <a16:creationId xmlns:a16="http://schemas.microsoft.com/office/drawing/2014/main" id="{06B0A2B1-2A32-C096-F857-89866746972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8549" y="4741139"/>
            <a:ext cx="170809" cy="112374"/>
          </a:xfrm>
          <a:prstGeom prst="rect">
            <a:avLst/>
          </a:prstGeom>
        </p:spPr>
      </p:pic>
      <p:pic>
        <p:nvPicPr>
          <p:cNvPr id="7" name="Graphic 44">
            <a:extLst>
              <a:ext uri="{FF2B5EF4-FFF2-40B4-BE49-F238E27FC236}">
                <a16:creationId xmlns:a16="http://schemas.microsoft.com/office/drawing/2014/main" id="{50AE0BE8-8EF2-7B42-8EF1-4DA46343A13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40163" y="3787888"/>
            <a:ext cx="170809" cy="1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85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2A92D80E-FC09-4A70-ADD9-B16D7CCD0208}" vid="{33CD00F6-7146-437D-90EB-D6546033051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soneDepartmentTaxHTField0 xmlns="121b8297-5dfb-48d7-a15a-6f28ac81ccfe">
      <Terms xmlns="http://schemas.microsoft.com/office/infopath/2007/PartnerControls"/>
    </bsoneDepartmentTaxHTField0>
    <bsoneLegalEntityTaxHTField0 xmlns="121b8297-5dfb-48d7-a15a-6f28ac81ccfe">
      <Terms xmlns="http://schemas.microsoft.com/office/infopath/2007/PartnerControls">
        <TermInfo xmlns="http://schemas.microsoft.com/office/infopath/2007/PartnerControls">
          <TermName xmlns="http://schemas.microsoft.com/office/infopath/2007/PartnerControls">GMOS</TermName>
          <TermId xmlns="http://schemas.microsoft.com/office/infopath/2007/PartnerControls">734a8e04-c929-41f8-8eac-705176bc2b32</TermId>
        </TermInfo>
      </Terms>
    </bsoneLegalEntityTaxHTField0>
    <TaxCatchAll xmlns="121b8297-5dfb-48d7-a15a-6f28ac81ccfe">
      <Value>2</Value>
      <Value>1</Value>
    </TaxCatchAll>
    <bsoneLanguagesTaxHTField0 xmlns="121b8297-5dfb-48d7-a15a-6f28ac81ccfe">
      <Terms xmlns="http://schemas.microsoft.com/office/infopath/2007/PartnerControls"/>
    </bsoneLanguagesTaxHTField0>
    <bsoneInformationChannelsTaxHTField0 xmlns="121b8297-5dfb-48d7-a15a-6f28ac81ccfe">
      <Terms xmlns="http://schemas.microsoft.com/office/infopath/2007/PartnerControls"/>
    </bsoneInformationChannelsTaxHTField0>
    <bsoneCostCenterTaxHTField0 xmlns="121b8297-5dfb-48d7-a15a-6f28ac81ccfe">
      <Terms xmlns="http://schemas.microsoft.com/office/infopath/2007/PartnerControls">
        <TermInfo xmlns="http://schemas.microsoft.com/office/infopath/2007/PartnerControls">
          <TermName xmlns="http://schemas.microsoft.com/office/infopath/2007/PartnerControls">262 - Leitung Gastro (0090000)</TermName>
          <TermId xmlns="http://schemas.microsoft.com/office/infopath/2007/PartnerControls">e667a482-056e-429f-9144-33684a46c98d</TermId>
        </TermInfo>
      </Terms>
    </bsoneCostCenterTaxHTField0>
    <bsoneInformationTopicsTaxHTField0 xmlns="121b8297-5dfb-48d7-a15a-6f28ac81ccfe">
      <Terms xmlns="http://schemas.microsoft.com/office/infopath/2007/PartnerControls"/>
    </bsoneInformationTopicsTaxHTField0>
    <bsoneInformationTypeTaxHTField0 xmlns="121b8297-5dfb-48d7-a15a-6f28ac81ccfe">
      <Terms xmlns="http://schemas.microsoft.com/office/infopath/2007/PartnerControls"/>
    </bsoneInformationTypeTaxHTField0>
    <lcf76f155ced4ddcb4097134ff3c332f xmlns="64d005de-dc4e-4de6-9418-3a3a0761bd32">
      <Terms xmlns="http://schemas.microsoft.com/office/infopath/2007/PartnerControls"/>
    </lcf76f155ced4ddcb4097134ff3c332f>
    <bsoneDocumentTypeTaxHTField0 xmlns="121b8297-5dfb-48d7-a15a-6f28ac81ccfe">
      <Terms xmlns="http://schemas.microsoft.com/office/infopath/2007/PartnerControls"/>
    </bsoneDocumentTypeTaxHTField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A3EFC79545414B83D32A2DA3227AD3" ma:contentTypeVersion="26" ma:contentTypeDescription="Create a new document." ma:contentTypeScope="" ma:versionID="3f89b55a1a8171fea9764d2950e673e8">
  <xsd:schema xmlns:xsd="http://www.w3.org/2001/XMLSchema" xmlns:xs="http://www.w3.org/2001/XMLSchema" xmlns:p="http://schemas.microsoft.com/office/2006/metadata/properties" xmlns:ns2="121b8297-5dfb-48d7-a15a-6f28ac81ccfe" xmlns:ns3="64d005de-dc4e-4de6-9418-3a3a0761bd32" targetNamespace="http://schemas.microsoft.com/office/2006/metadata/properties" ma:root="true" ma:fieldsID="a8a81b608249cd3210287dc3f725240a" ns2:_="" ns3:_="">
    <xsd:import namespace="121b8297-5dfb-48d7-a15a-6f28ac81ccfe"/>
    <xsd:import namespace="64d005de-dc4e-4de6-9418-3a3a0761bd32"/>
    <xsd:element name="properties">
      <xsd:complexType>
        <xsd:sequence>
          <xsd:element name="documentManagement">
            <xsd:complexType>
              <xsd:all>
                <xsd:element ref="ns2:bsoneLegalEntityTaxHTField0" minOccurs="0"/>
                <xsd:element ref="ns2:bsoneLanguagesTaxHTField0" minOccurs="0"/>
                <xsd:element ref="ns2:bsoneInformationChannelsTaxHTField0" minOccurs="0"/>
                <xsd:element ref="ns2:bsoneInformationTypeTaxHTField0" minOccurs="0"/>
                <xsd:element ref="ns2:bsoneCostCenterTaxHTField0" minOccurs="0"/>
                <xsd:element ref="ns2:bsoneDepartmentTaxHTField0" minOccurs="0"/>
                <xsd:element ref="ns2:bsoneInformationTopicsTaxHTField0" minOccurs="0"/>
                <xsd:element ref="ns2:bsoneDocumentTypeTaxHTField0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1b8297-5dfb-48d7-a15a-6f28ac81ccfe" elementFormDefault="qualified">
    <xsd:import namespace="http://schemas.microsoft.com/office/2006/documentManagement/types"/>
    <xsd:import namespace="http://schemas.microsoft.com/office/infopath/2007/PartnerControls"/>
    <xsd:element name="bsoneLegalEntityTaxHTField0" ma:index="8" nillable="true" ma:taxonomy="true" ma:internalName="bsoneLegalEntityTaxHTField0" ma:taxonomyFieldName="bsoneLegalEntity" ma:displayName="Legal Entity" ma:default="1;#GMOS|734a8e04-c929-41f8-8eac-705176bc2b32" ma:fieldId="{c3463796-f5c3-4497-9f41-d3600b36422c}" ma:sspId="e346e7db-a292-4863-a434-38aa85db710b" ma:termSetId="c7decc96-2940-457e-b1db-cadf210d88c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soneLanguagesTaxHTField0" ma:index="9" nillable="true" ma:taxonomy="true" ma:internalName="bsoneLanguagesTaxHTField0" ma:taxonomyFieldName="bsoneLanguages" ma:displayName="Languages" ma:default="" ma:fieldId="{8ff75c4c-6792-4e19-a013-a4cd27bfdcf2}" ma:taxonomyMulti="true" ma:sspId="e346e7db-a292-4863-a434-38aa85db710b" ma:termSetId="07ae8f6a-da8e-404a-a2a1-856505cac3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soneInformationChannelsTaxHTField0" ma:index="10" nillable="true" ma:taxonomy="true" ma:internalName="bsoneInformationChannelsTaxHTField0" ma:taxonomyFieldName="bsoneInformationChannels" ma:displayName="Information Channels" ma:default="" ma:fieldId="{67c5601b-34cd-49bb-8ae4-c92367310ea9}" ma:taxonomyMulti="true" ma:sspId="e346e7db-a292-4863-a434-38aa85db710b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soneInformationTypeTaxHTField0" ma:index="11" nillable="true" ma:taxonomy="true" ma:internalName="bsoneInformationTypeTaxHTField0" ma:taxonomyFieldName="bsoneInformationType" ma:displayName="Information Type" ma:default="" ma:fieldId="{11af7ac5-c6e0-49fb-8d6d-c21b2779ddf2}" ma:taxonomyMulti="true" ma:sspId="e346e7db-a292-4863-a434-38aa85db710b" ma:termSetId="0446324d-7859-43d8-a20c-52d0b26896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soneCostCenterTaxHTField0" ma:index="12" nillable="true" ma:taxonomy="true" ma:internalName="bsoneCostCenterTaxHTField0" ma:taxonomyFieldName="bsoneCostCenter" ma:displayName="Cost Center" ma:default="2;#262 - Leitung Gastro (0090000)|e667a482-056e-429f-9144-33684a46c98d" ma:fieldId="{b706bbf6-38d8-46fc-bf6b-b8409228c1de}" ma:sspId="e346e7db-a292-4863-a434-38aa85db710b" ma:termSetId="eb1fcef3-9185-4f77-8bf5-009813f76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soneDepartmentTaxHTField0" ma:index="13" nillable="true" ma:taxonomy="true" ma:internalName="bsoneDepartmentTaxHTField0" ma:taxonomyFieldName="bsoneDepartment" ma:displayName="Department" ma:default="" ma:fieldId="{e3747957-54b3-4ad8-a0ed-d523cb1d7f9a}" ma:sspId="e346e7db-a292-4863-a434-38aa85db710b" ma:termSetId="0ea635cc-8428-4eec-a321-f116b2c2a45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soneInformationTopicsTaxHTField0" ma:index="14" nillable="true" ma:taxonomy="true" ma:internalName="bsoneInformationTopicsTaxHTField0" ma:taxonomyFieldName="bsoneInformationTopics" ma:displayName="Information Topics" ma:default="" ma:fieldId="{09664584-eef2-4a28-9170-3277abc530b4}" ma:taxonomyMulti="true" ma:sspId="e346e7db-a292-4863-a434-38aa85db710b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soneDocumentTypeTaxHTField0" ma:index="15" nillable="true" ma:taxonomy="true" ma:internalName="bsoneDocumentTypeTaxHTField0" ma:taxonomyFieldName="bsoneDocumentType" ma:displayName="Document Type" ma:default="" ma:fieldId="{a72882cf-d0b9-407f-a52c-d3268d923569}" ma:sspId="e346e7db-a292-4863-a434-38aa85db710b" ma:termSetId="16e4ab2c-0d98-4e36-bcc4-fcf671e0b8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2e40635d-36c7-46a7-bc10-af760e25a15d}" ma:internalName="TaxCatchAll" ma:showField="CatchAllData" ma:web="121b8297-5dfb-48d7-a15a-6f28ac81cc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005de-dc4e-4de6-9418-3a3a0761bd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e346e7db-a292-4863-a434-38aa85db71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67B9F-F4F9-4B4A-B765-F0ADD2D545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11F85D-165B-4912-918B-CFEA21695CDA}">
  <ds:schemaRefs>
    <ds:schemaRef ds:uri="http://purl.org/dc/elements/1.1/"/>
    <ds:schemaRef ds:uri="http://schemas.openxmlformats.org/package/2006/metadata/core-properties"/>
    <ds:schemaRef ds:uri="64d005de-dc4e-4de6-9418-3a3a0761bd32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121b8297-5dfb-48d7-a15a-6f28ac81ccf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8CCA43-2B16-45EF-8633-157A32ACCB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1b8297-5dfb-48d7-a15a-6f28ac81ccfe"/>
    <ds:schemaRef ds:uri="64d005de-dc4e-4de6-9418-3a3a0761bd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bad0d50-9cbb-471c-bae7-38b20ec0f1f9}" enabled="1" method="Standard" siteId="{35aa8c5b-ac0a-4b15-9788-ff6dfa22901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Valley Menuplan de_6sp_A4quer</Template>
  <TotalTime>0</TotalTime>
  <Words>561</Words>
  <Application>Microsoft Office PowerPoint</Application>
  <PresentationFormat>Benutzerdefiniert</PresentationFormat>
  <Paragraphs>158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Maax</vt:lpstr>
      <vt:lpstr>Ourense Brush</vt:lpstr>
      <vt:lpstr>Syntax Com</vt:lpstr>
      <vt:lpstr>Syntax Com Roman</vt:lpstr>
      <vt:lpstr>Office</vt:lpstr>
      <vt:lpstr>PowerPoint-Präsentation</vt:lpstr>
    </vt:vector>
  </TitlesOfParts>
  <Company>GMOS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Koppenhagen Kai</dc:creator>
  <cp:lastModifiedBy>Schwierskott, Uwe-GMOS</cp:lastModifiedBy>
  <cp:revision>378</cp:revision>
  <cp:lastPrinted>2024-05-15T09:14:48Z</cp:lastPrinted>
  <dcterms:created xsi:type="dcterms:W3CDTF">2020-02-17T05:44:30Z</dcterms:created>
  <dcterms:modified xsi:type="dcterms:W3CDTF">2025-06-13T07:14:00Z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bad0d50-9cbb-471c-bae7-38b20ec0f1f9_Enabled">
    <vt:lpwstr>true</vt:lpwstr>
  </property>
  <property fmtid="{D5CDD505-2E9C-101B-9397-08002B2CF9AE}" pid="3" name="MSIP_Label_4bad0d50-9cbb-471c-bae7-38b20ec0f1f9_SetDate">
    <vt:lpwstr>2022-09-22T12:03:29Z</vt:lpwstr>
  </property>
  <property fmtid="{D5CDD505-2E9C-101B-9397-08002B2CF9AE}" pid="4" name="MSIP_Label_4bad0d50-9cbb-471c-bae7-38b20ec0f1f9_Method">
    <vt:lpwstr>Standard</vt:lpwstr>
  </property>
  <property fmtid="{D5CDD505-2E9C-101B-9397-08002B2CF9AE}" pid="5" name="MSIP_Label_4bad0d50-9cbb-471c-bae7-38b20ec0f1f9_Name">
    <vt:lpwstr>Intern</vt:lpwstr>
  </property>
  <property fmtid="{D5CDD505-2E9C-101B-9397-08002B2CF9AE}" pid="6" name="MSIP_Label_4bad0d50-9cbb-471c-bae7-38b20ec0f1f9_SiteId">
    <vt:lpwstr>35aa8c5b-ac0a-4b15-9788-ff6dfa22901f</vt:lpwstr>
  </property>
  <property fmtid="{D5CDD505-2E9C-101B-9397-08002B2CF9AE}" pid="7" name="MSIP_Label_4bad0d50-9cbb-471c-bae7-38b20ec0f1f9_ActionId">
    <vt:lpwstr>fee1b569-be71-4288-97bb-da2b4f4c6dae</vt:lpwstr>
  </property>
  <property fmtid="{D5CDD505-2E9C-101B-9397-08002B2CF9AE}" pid="8" name="MSIP_Label_4bad0d50-9cbb-471c-bae7-38b20ec0f1f9_ContentBits">
    <vt:lpwstr>0</vt:lpwstr>
  </property>
  <property fmtid="{D5CDD505-2E9C-101B-9397-08002B2CF9AE}" pid="9" name="ContentTypeId">
    <vt:lpwstr>0x0101009CA3EFC79545414B83D32A2DA3227AD3</vt:lpwstr>
  </property>
  <property fmtid="{D5CDD505-2E9C-101B-9397-08002B2CF9AE}" pid="10" name="Order">
    <vt:r8>108000</vt:r8>
  </property>
  <property fmtid="{D5CDD505-2E9C-101B-9397-08002B2CF9AE}" pid="11" name="bsoneInformationTopics">
    <vt:lpwstr/>
  </property>
  <property fmtid="{D5CDD505-2E9C-101B-9397-08002B2CF9AE}" pid="12" name="bsoneDocumentType">
    <vt:lpwstr/>
  </property>
  <property fmtid="{D5CDD505-2E9C-101B-9397-08002B2CF9AE}" pid="13" name="bsoneLanguages">
    <vt:lpwstr/>
  </property>
  <property fmtid="{D5CDD505-2E9C-101B-9397-08002B2CF9AE}" pid="14" name="bsoneLegalEntity">
    <vt:lpwstr>1;#GMOS|734a8e04-c929-41f8-8eac-705176bc2b32</vt:lpwstr>
  </property>
  <property fmtid="{D5CDD505-2E9C-101B-9397-08002B2CF9AE}" pid="15" name="bsoneCostCenter">
    <vt:lpwstr>2;#262 - Leitung Gastro (0090000)|e667a482-056e-429f-9144-33684a46c98d</vt:lpwstr>
  </property>
  <property fmtid="{D5CDD505-2E9C-101B-9397-08002B2CF9AE}" pid="16" name="bsoneInformationChannels">
    <vt:lpwstr/>
  </property>
  <property fmtid="{D5CDD505-2E9C-101B-9397-08002B2CF9AE}" pid="17" name="bsoneDepartment">
    <vt:lpwstr/>
  </property>
  <property fmtid="{D5CDD505-2E9C-101B-9397-08002B2CF9AE}" pid="18" name="bsoneInformationType">
    <vt:lpwstr/>
  </property>
  <property fmtid="{D5CDD505-2E9C-101B-9397-08002B2CF9AE}" pid="19" name="MediaServiceImageTags">
    <vt:lpwstr/>
  </property>
</Properties>
</file>